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88" r:id="rId3"/>
    <p:sldId id="257" r:id="rId4"/>
    <p:sldId id="286" r:id="rId5"/>
    <p:sldId id="275" r:id="rId6"/>
    <p:sldId id="287" r:id="rId7"/>
    <p:sldId id="282" r:id="rId8"/>
    <p:sldId id="285" r:id="rId9"/>
    <p:sldId id="284" r:id="rId10"/>
    <p:sldId id="28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Sheet1!$A$2:$A$110</c:f>
              <c:numCache>
                <c:formatCode>[$-409]d\-mmm\-yy;@</c:formatCode>
                <c:ptCount val="109"/>
                <c:pt idx="0">
                  <c:v>45583</c:v>
                </c:pt>
                <c:pt idx="1">
                  <c:v>45584</c:v>
                </c:pt>
                <c:pt idx="2">
                  <c:v>45585</c:v>
                </c:pt>
                <c:pt idx="3">
                  <c:v>45586</c:v>
                </c:pt>
                <c:pt idx="4">
                  <c:v>45587</c:v>
                </c:pt>
                <c:pt idx="5">
                  <c:v>45588</c:v>
                </c:pt>
                <c:pt idx="6">
                  <c:v>45589</c:v>
                </c:pt>
                <c:pt idx="7">
                  <c:v>45590</c:v>
                </c:pt>
                <c:pt idx="8">
                  <c:v>45591</c:v>
                </c:pt>
                <c:pt idx="9">
                  <c:v>45592</c:v>
                </c:pt>
                <c:pt idx="10">
                  <c:v>45593</c:v>
                </c:pt>
                <c:pt idx="11">
                  <c:v>45594</c:v>
                </c:pt>
                <c:pt idx="12">
                  <c:v>45595</c:v>
                </c:pt>
                <c:pt idx="13">
                  <c:v>45596</c:v>
                </c:pt>
                <c:pt idx="14">
                  <c:v>45597</c:v>
                </c:pt>
                <c:pt idx="15">
                  <c:v>45598</c:v>
                </c:pt>
                <c:pt idx="16">
                  <c:v>45599</c:v>
                </c:pt>
                <c:pt idx="17">
                  <c:v>45600</c:v>
                </c:pt>
                <c:pt idx="18">
                  <c:v>45601</c:v>
                </c:pt>
                <c:pt idx="19">
                  <c:v>45602</c:v>
                </c:pt>
                <c:pt idx="20">
                  <c:v>45603</c:v>
                </c:pt>
                <c:pt idx="21">
                  <c:v>45604</c:v>
                </c:pt>
                <c:pt idx="22">
                  <c:v>45605</c:v>
                </c:pt>
                <c:pt idx="23">
                  <c:v>45606</c:v>
                </c:pt>
                <c:pt idx="24">
                  <c:v>45607</c:v>
                </c:pt>
                <c:pt idx="25">
                  <c:v>45608</c:v>
                </c:pt>
                <c:pt idx="26">
                  <c:v>45609</c:v>
                </c:pt>
                <c:pt idx="27">
                  <c:v>45610</c:v>
                </c:pt>
                <c:pt idx="28">
                  <c:v>45611</c:v>
                </c:pt>
                <c:pt idx="29">
                  <c:v>45612</c:v>
                </c:pt>
                <c:pt idx="30">
                  <c:v>45613</c:v>
                </c:pt>
                <c:pt idx="31">
                  <c:v>45614</c:v>
                </c:pt>
                <c:pt idx="32">
                  <c:v>45615</c:v>
                </c:pt>
                <c:pt idx="33">
                  <c:v>45616</c:v>
                </c:pt>
                <c:pt idx="34">
                  <c:v>45617</c:v>
                </c:pt>
                <c:pt idx="35">
                  <c:v>45618</c:v>
                </c:pt>
                <c:pt idx="36">
                  <c:v>45619</c:v>
                </c:pt>
                <c:pt idx="37">
                  <c:v>45620</c:v>
                </c:pt>
                <c:pt idx="38">
                  <c:v>45621</c:v>
                </c:pt>
                <c:pt idx="39">
                  <c:v>45622</c:v>
                </c:pt>
                <c:pt idx="40">
                  <c:v>45623</c:v>
                </c:pt>
                <c:pt idx="41">
                  <c:v>45624</c:v>
                </c:pt>
                <c:pt idx="42">
                  <c:v>45625</c:v>
                </c:pt>
                <c:pt idx="43">
                  <c:v>45626</c:v>
                </c:pt>
                <c:pt idx="44">
                  <c:v>45627</c:v>
                </c:pt>
                <c:pt idx="45">
                  <c:v>45628</c:v>
                </c:pt>
                <c:pt idx="46">
                  <c:v>45629</c:v>
                </c:pt>
                <c:pt idx="47">
                  <c:v>45630</c:v>
                </c:pt>
                <c:pt idx="48">
                  <c:v>45631</c:v>
                </c:pt>
                <c:pt idx="49">
                  <c:v>45632</c:v>
                </c:pt>
                <c:pt idx="50">
                  <c:v>45633</c:v>
                </c:pt>
                <c:pt idx="51">
                  <c:v>45634</c:v>
                </c:pt>
                <c:pt idx="52">
                  <c:v>45635</c:v>
                </c:pt>
                <c:pt idx="53">
                  <c:v>45636</c:v>
                </c:pt>
                <c:pt idx="54">
                  <c:v>45637</c:v>
                </c:pt>
                <c:pt idx="55">
                  <c:v>45638</c:v>
                </c:pt>
                <c:pt idx="56">
                  <c:v>45639</c:v>
                </c:pt>
                <c:pt idx="57">
                  <c:v>45640</c:v>
                </c:pt>
                <c:pt idx="58">
                  <c:v>45641</c:v>
                </c:pt>
                <c:pt idx="59">
                  <c:v>45642</c:v>
                </c:pt>
                <c:pt idx="60">
                  <c:v>45643</c:v>
                </c:pt>
                <c:pt idx="61">
                  <c:v>45644</c:v>
                </c:pt>
                <c:pt idx="62">
                  <c:v>45645</c:v>
                </c:pt>
                <c:pt idx="63">
                  <c:v>45646</c:v>
                </c:pt>
                <c:pt idx="64">
                  <c:v>45647</c:v>
                </c:pt>
                <c:pt idx="65">
                  <c:v>45648</c:v>
                </c:pt>
                <c:pt idx="66">
                  <c:v>45649</c:v>
                </c:pt>
                <c:pt idx="67">
                  <c:v>45650</c:v>
                </c:pt>
                <c:pt idx="68">
                  <c:v>45651</c:v>
                </c:pt>
                <c:pt idx="69">
                  <c:v>45652</c:v>
                </c:pt>
                <c:pt idx="70">
                  <c:v>45653</c:v>
                </c:pt>
                <c:pt idx="71">
                  <c:v>45654</c:v>
                </c:pt>
                <c:pt idx="72">
                  <c:v>45655</c:v>
                </c:pt>
                <c:pt idx="73">
                  <c:v>45656</c:v>
                </c:pt>
                <c:pt idx="74">
                  <c:v>45657</c:v>
                </c:pt>
                <c:pt idx="75">
                  <c:v>45658</c:v>
                </c:pt>
                <c:pt idx="76">
                  <c:v>45659</c:v>
                </c:pt>
                <c:pt idx="77">
                  <c:v>45660</c:v>
                </c:pt>
                <c:pt idx="78">
                  <c:v>45661</c:v>
                </c:pt>
                <c:pt idx="79">
                  <c:v>45662</c:v>
                </c:pt>
                <c:pt idx="80">
                  <c:v>45663</c:v>
                </c:pt>
                <c:pt idx="81">
                  <c:v>45664</c:v>
                </c:pt>
                <c:pt idx="82">
                  <c:v>45665</c:v>
                </c:pt>
                <c:pt idx="83">
                  <c:v>45666</c:v>
                </c:pt>
                <c:pt idx="84">
                  <c:v>45667</c:v>
                </c:pt>
                <c:pt idx="85">
                  <c:v>45668</c:v>
                </c:pt>
                <c:pt idx="86">
                  <c:v>45669</c:v>
                </c:pt>
                <c:pt idx="87">
                  <c:v>45670</c:v>
                </c:pt>
                <c:pt idx="88">
                  <c:v>45671</c:v>
                </c:pt>
                <c:pt idx="89">
                  <c:v>45672</c:v>
                </c:pt>
                <c:pt idx="90">
                  <c:v>45673</c:v>
                </c:pt>
                <c:pt idx="91">
                  <c:v>45674</c:v>
                </c:pt>
                <c:pt idx="92">
                  <c:v>45675</c:v>
                </c:pt>
                <c:pt idx="93">
                  <c:v>45676</c:v>
                </c:pt>
                <c:pt idx="94">
                  <c:v>45677</c:v>
                </c:pt>
                <c:pt idx="95">
                  <c:v>45678</c:v>
                </c:pt>
                <c:pt idx="96">
                  <c:v>45679</c:v>
                </c:pt>
                <c:pt idx="97">
                  <c:v>45680</c:v>
                </c:pt>
                <c:pt idx="98">
                  <c:v>45681</c:v>
                </c:pt>
                <c:pt idx="99">
                  <c:v>45682</c:v>
                </c:pt>
                <c:pt idx="100">
                  <c:v>45683</c:v>
                </c:pt>
                <c:pt idx="101">
                  <c:v>45684</c:v>
                </c:pt>
                <c:pt idx="102">
                  <c:v>45685</c:v>
                </c:pt>
                <c:pt idx="103">
                  <c:v>45686</c:v>
                </c:pt>
                <c:pt idx="104">
                  <c:v>45687</c:v>
                </c:pt>
                <c:pt idx="105">
                  <c:v>45688</c:v>
                </c:pt>
                <c:pt idx="106">
                  <c:v>45689</c:v>
                </c:pt>
                <c:pt idx="107">
                  <c:v>45690</c:v>
                </c:pt>
                <c:pt idx="108">
                  <c:v>45691</c:v>
                </c:pt>
              </c:numCache>
            </c:numRef>
          </c:cat>
          <c:val>
            <c:numRef>
              <c:f>Sheet1!$B$2:$B$110</c:f>
              <c:numCache>
                <c:formatCode>General</c:formatCode>
                <c:ptCount val="10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9</c:v>
                </c:pt>
                <c:pt idx="30">
                  <c:v>0</c:v>
                </c:pt>
                <c:pt idx="31">
                  <c:v>2</c:v>
                </c:pt>
                <c:pt idx="32">
                  <c:v>3</c:v>
                </c:pt>
                <c:pt idx="33">
                  <c:v>1</c:v>
                </c:pt>
                <c:pt idx="34">
                  <c:v>2</c:v>
                </c:pt>
                <c:pt idx="35">
                  <c:v>0</c:v>
                </c:pt>
                <c:pt idx="36">
                  <c:v>1</c:v>
                </c:pt>
                <c:pt idx="37">
                  <c:v>4</c:v>
                </c:pt>
                <c:pt idx="38">
                  <c:v>0</c:v>
                </c:pt>
                <c:pt idx="39">
                  <c:v>3</c:v>
                </c:pt>
                <c:pt idx="40">
                  <c:v>1</c:v>
                </c:pt>
                <c:pt idx="41">
                  <c:v>2</c:v>
                </c:pt>
                <c:pt idx="42">
                  <c:v>0</c:v>
                </c:pt>
                <c:pt idx="43">
                  <c:v>0</c:v>
                </c:pt>
                <c:pt idx="44">
                  <c:v>10</c:v>
                </c:pt>
                <c:pt idx="45">
                  <c:v>2</c:v>
                </c:pt>
                <c:pt idx="46">
                  <c:v>1</c:v>
                </c:pt>
                <c:pt idx="47">
                  <c:v>0</c:v>
                </c:pt>
                <c:pt idx="48">
                  <c:v>4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3</c:v>
                </c:pt>
                <c:pt idx="56">
                  <c:v>0</c:v>
                </c:pt>
                <c:pt idx="57">
                  <c:v>0</c:v>
                </c:pt>
                <c:pt idx="58">
                  <c:v>4</c:v>
                </c:pt>
                <c:pt idx="59">
                  <c:v>0</c:v>
                </c:pt>
                <c:pt idx="60">
                  <c:v>5</c:v>
                </c:pt>
                <c:pt idx="61">
                  <c:v>0</c:v>
                </c:pt>
                <c:pt idx="62">
                  <c:v>0</c:v>
                </c:pt>
                <c:pt idx="63">
                  <c:v>2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5</c:v>
                </c:pt>
                <c:pt idx="75">
                  <c:v>0</c:v>
                </c:pt>
                <c:pt idx="76">
                  <c:v>0</c:v>
                </c:pt>
                <c:pt idx="77">
                  <c:v>1</c:v>
                </c:pt>
                <c:pt idx="78">
                  <c:v>0</c:v>
                </c:pt>
                <c:pt idx="79">
                  <c:v>3</c:v>
                </c:pt>
                <c:pt idx="80">
                  <c:v>0</c:v>
                </c:pt>
                <c:pt idx="81">
                  <c:v>0</c:v>
                </c:pt>
                <c:pt idx="82">
                  <c:v>4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3</c:v>
                </c:pt>
                <c:pt idx="97">
                  <c:v>0</c:v>
                </c:pt>
                <c:pt idx="98">
                  <c:v>2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9F-42A6-AD62-36DBB232E9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Sheet1!$A$2:$A$110</c:f>
              <c:numCache>
                <c:formatCode>[$-409]d\-mmm\-yy;@</c:formatCode>
                <c:ptCount val="109"/>
                <c:pt idx="0">
                  <c:v>45583</c:v>
                </c:pt>
                <c:pt idx="1">
                  <c:v>45584</c:v>
                </c:pt>
                <c:pt idx="2">
                  <c:v>45585</c:v>
                </c:pt>
                <c:pt idx="3">
                  <c:v>45586</c:v>
                </c:pt>
                <c:pt idx="4">
                  <c:v>45587</c:v>
                </c:pt>
                <c:pt idx="5">
                  <c:v>45588</c:v>
                </c:pt>
                <c:pt idx="6">
                  <c:v>45589</c:v>
                </c:pt>
                <c:pt idx="7">
                  <c:v>45590</c:v>
                </c:pt>
                <c:pt idx="8">
                  <c:v>45591</c:v>
                </c:pt>
                <c:pt idx="9">
                  <c:v>45592</c:v>
                </c:pt>
                <c:pt idx="10">
                  <c:v>45593</c:v>
                </c:pt>
                <c:pt idx="11">
                  <c:v>45594</c:v>
                </c:pt>
                <c:pt idx="12">
                  <c:v>45595</c:v>
                </c:pt>
                <c:pt idx="13">
                  <c:v>45596</c:v>
                </c:pt>
                <c:pt idx="14">
                  <c:v>45597</c:v>
                </c:pt>
                <c:pt idx="15">
                  <c:v>45598</c:v>
                </c:pt>
                <c:pt idx="16">
                  <c:v>45599</c:v>
                </c:pt>
                <c:pt idx="17">
                  <c:v>45600</c:v>
                </c:pt>
                <c:pt idx="18">
                  <c:v>45601</c:v>
                </c:pt>
                <c:pt idx="19">
                  <c:v>45602</c:v>
                </c:pt>
                <c:pt idx="20">
                  <c:v>45603</c:v>
                </c:pt>
                <c:pt idx="21">
                  <c:v>45604</c:v>
                </c:pt>
                <c:pt idx="22">
                  <c:v>45605</c:v>
                </c:pt>
                <c:pt idx="23">
                  <c:v>45606</c:v>
                </c:pt>
                <c:pt idx="24">
                  <c:v>45607</c:v>
                </c:pt>
                <c:pt idx="25">
                  <c:v>45608</c:v>
                </c:pt>
                <c:pt idx="26">
                  <c:v>45609</c:v>
                </c:pt>
                <c:pt idx="27">
                  <c:v>45610</c:v>
                </c:pt>
                <c:pt idx="28">
                  <c:v>45611</c:v>
                </c:pt>
                <c:pt idx="29">
                  <c:v>45612</c:v>
                </c:pt>
                <c:pt idx="30">
                  <c:v>45613</c:v>
                </c:pt>
                <c:pt idx="31">
                  <c:v>45614</c:v>
                </c:pt>
                <c:pt idx="32">
                  <c:v>45615</c:v>
                </c:pt>
                <c:pt idx="33">
                  <c:v>45616</c:v>
                </c:pt>
                <c:pt idx="34">
                  <c:v>45617</c:v>
                </c:pt>
                <c:pt idx="35">
                  <c:v>45618</c:v>
                </c:pt>
                <c:pt idx="36">
                  <c:v>45619</c:v>
                </c:pt>
                <c:pt idx="37">
                  <c:v>45620</c:v>
                </c:pt>
                <c:pt idx="38">
                  <c:v>45621</c:v>
                </c:pt>
                <c:pt idx="39">
                  <c:v>45622</c:v>
                </c:pt>
                <c:pt idx="40">
                  <c:v>45623</c:v>
                </c:pt>
                <c:pt idx="41">
                  <c:v>45624</c:v>
                </c:pt>
                <c:pt idx="42">
                  <c:v>45625</c:v>
                </c:pt>
                <c:pt idx="43">
                  <c:v>45626</c:v>
                </c:pt>
                <c:pt idx="44">
                  <c:v>45627</c:v>
                </c:pt>
                <c:pt idx="45">
                  <c:v>45628</c:v>
                </c:pt>
                <c:pt idx="46">
                  <c:v>45629</c:v>
                </c:pt>
                <c:pt idx="47">
                  <c:v>45630</c:v>
                </c:pt>
                <c:pt idx="48">
                  <c:v>45631</c:v>
                </c:pt>
                <c:pt idx="49">
                  <c:v>45632</c:v>
                </c:pt>
                <c:pt idx="50">
                  <c:v>45633</c:v>
                </c:pt>
                <c:pt idx="51">
                  <c:v>45634</c:v>
                </c:pt>
                <c:pt idx="52">
                  <c:v>45635</c:v>
                </c:pt>
                <c:pt idx="53">
                  <c:v>45636</c:v>
                </c:pt>
                <c:pt idx="54">
                  <c:v>45637</c:v>
                </c:pt>
                <c:pt idx="55">
                  <c:v>45638</c:v>
                </c:pt>
                <c:pt idx="56">
                  <c:v>45639</c:v>
                </c:pt>
                <c:pt idx="57">
                  <c:v>45640</c:v>
                </c:pt>
                <c:pt idx="58">
                  <c:v>45641</c:v>
                </c:pt>
                <c:pt idx="59">
                  <c:v>45642</c:v>
                </c:pt>
                <c:pt idx="60">
                  <c:v>45643</c:v>
                </c:pt>
                <c:pt idx="61">
                  <c:v>45644</c:v>
                </c:pt>
                <c:pt idx="62">
                  <c:v>45645</c:v>
                </c:pt>
                <c:pt idx="63">
                  <c:v>45646</c:v>
                </c:pt>
                <c:pt idx="64">
                  <c:v>45647</c:v>
                </c:pt>
                <c:pt idx="65">
                  <c:v>45648</c:v>
                </c:pt>
                <c:pt idx="66">
                  <c:v>45649</c:v>
                </c:pt>
                <c:pt idx="67">
                  <c:v>45650</c:v>
                </c:pt>
                <c:pt idx="68">
                  <c:v>45651</c:v>
                </c:pt>
                <c:pt idx="69">
                  <c:v>45652</c:v>
                </c:pt>
                <c:pt idx="70">
                  <c:v>45653</c:v>
                </c:pt>
                <c:pt idx="71">
                  <c:v>45654</c:v>
                </c:pt>
                <c:pt idx="72">
                  <c:v>45655</c:v>
                </c:pt>
                <c:pt idx="73">
                  <c:v>45656</c:v>
                </c:pt>
                <c:pt idx="74">
                  <c:v>45657</c:v>
                </c:pt>
                <c:pt idx="75">
                  <c:v>45658</c:v>
                </c:pt>
                <c:pt idx="76">
                  <c:v>45659</c:v>
                </c:pt>
                <c:pt idx="77">
                  <c:v>45660</c:v>
                </c:pt>
                <c:pt idx="78">
                  <c:v>45661</c:v>
                </c:pt>
                <c:pt idx="79">
                  <c:v>45662</c:v>
                </c:pt>
                <c:pt idx="80">
                  <c:v>45663</c:v>
                </c:pt>
                <c:pt idx="81">
                  <c:v>45664</c:v>
                </c:pt>
                <c:pt idx="82">
                  <c:v>45665</c:v>
                </c:pt>
                <c:pt idx="83">
                  <c:v>45666</c:v>
                </c:pt>
                <c:pt idx="84">
                  <c:v>45667</c:v>
                </c:pt>
                <c:pt idx="85">
                  <c:v>45668</c:v>
                </c:pt>
                <c:pt idx="86">
                  <c:v>45669</c:v>
                </c:pt>
                <c:pt idx="87">
                  <c:v>45670</c:v>
                </c:pt>
                <c:pt idx="88">
                  <c:v>45671</c:v>
                </c:pt>
                <c:pt idx="89">
                  <c:v>45672</c:v>
                </c:pt>
                <c:pt idx="90">
                  <c:v>45673</c:v>
                </c:pt>
                <c:pt idx="91">
                  <c:v>45674</c:v>
                </c:pt>
                <c:pt idx="92">
                  <c:v>45675</c:v>
                </c:pt>
                <c:pt idx="93">
                  <c:v>45676</c:v>
                </c:pt>
                <c:pt idx="94">
                  <c:v>45677</c:v>
                </c:pt>
                <c:pt idx="95">
                  <c:v>45678</c:v>
                </c:pt>
                <c:pt idx="96">
                  <c:v>45679</c:v>
                </c:pt>
                <c:pt idx="97">
                  <c:v>45680</c:v>
                </c:pt>
                <c:pt idx="98">
                  <c:v>45681</c:v>
                </c:pt>
                <c:pt idx="99">
                  <c:v>45682</c:v>
                </c:pt>
                <c:pt idx="100">
                  <c:v>45683</c:v>
                </c:pt>
                <c:pt idx="101">
                  <c:v>45684</c:v>
                </c:pt>
                <c:pt idx="102">
                  <c:v>45685</c:v>
                </c:pt>
                <c:pt idx="103">
                  <c:v>45686</c:v>
                </c:pt>
                <c:pt idx="104">
                  <c:v>45687</c:v>
                </c:pt>
                <c:pt idx="105">
                  <c:v>45688</c:v>
                </c:pt>
                <c:pt idx="106">
                  <c:v>45689</c:v>
                </c:pt>
                <c:pt idx="107">
                  <c:v>45690</c:v>
                </c:pt>
                <c:pt idx="108">
                  <c:v>45691</c:v>
                </c:pt>
              </c:numCache>
            </c:numRef>
          </c:cat>
          <c:val>
            <c:numRef>
              <c:f>Sheet1!$C$2:$C$110</c:f>
              <c:numCache>
                <c:formatCode>General</c:formatCode>
                <c:ptCount val="10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3</c:v>
                </c:pt>
                <c:pt idx="30">
                  <c:v>0</c:v>
                </c:pt>
                <c:pt idx="31">
                  <c:v>4</c:v>
                </c:pt>
                <c:pt idx="32">
                  <c:v>0</c:v>
                </c:pt>
                <c:pt idx="33">
                  <c:v>3</c:v>
                </c:pt>
                <c:pt idx="34">
                  <c:v>4</c:v>
                </c:pt>
                <c:pt idx="35">
                  <c:v>0</c:v>
                </c:pt>
                <c:pt idx="36">
                  <c:v>6</c:v>
                </c:pt>
                <c:pt idx="37">
                  <c:v>2</c:v>
                </c:pt>
                <c:pt idx="38">
                  <c:v>1</c:v>
                </c:pt>
                <c:pt idx="39">
                  <c:v>6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  <c:pt idx="43">
                  <c:v>0</c:v>
                </c:pt>
                <c:pt idx="44">
                  <c:v>7</c:v>
                </c:pt>
                <c:pt idx="45">
                  <c:v>2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  <c:pt idx="50">
                  <c:v>2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1</c:v>
                </c:pt>
                <c:pt idx="56">
                  <c:v>0</c:v>
                </c:pt>
                <c:pt idx="57">
                  <c:v>0</c:v>
                </c:pt>
                <c:pt idx="58">
                  <c:v>6</c:v>
                </c:pt>
                <c:pt idx="59">
                  <c:v>0</c:v>
                </c:pt>
                <c:pt idx="60">
                  <c:v>4</c:v>
                </c:pt>
                <c:pt idx="61">
                  <c:v>0</c:v>
                </c:pt>
                <c:pt idx="62">
                  <c:v>0</c:v>
                </c:pt>
                <c:pt idx="63">
                  <c:v>1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2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1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3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5F-46CA-9BA1-A21E229E09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505696352"/>
        <c:axId val="505698016"/>
      </c:barChart>
      <c:dateAx>
        <c:axId val="5056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Date of Onset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0.47359079248422647"/>
              <c:y val="0.93406283454305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409]d\-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698016"/>
        <c:crosses val="autoZero"/>
        <c:auto val="1"/>
        <c:lblOffset val="100"/>
        <c:baseTimeUnit val="days"/>
      </c:dateAx>
      <c:valAx>
        <c:axId val="505698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Cases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6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Measles</a:t>
            </a:r>
            <a:r>
              <a:rPr lang="en-US" sz="1400" baseline="0" dirty="0" smtClean="0"/>
              <a:t> cases by age group, </a:t>
            </a:r>
            <a:r>
              <a:rPr lang="en-US" sz="1400" baseline="0" dirty="0" err="1" smtClean="0"/>
              <a:t>Mhuju</a:t>
            </a:r>
            <a:r>
              <a:rPr lang="en-US" sz="1400" baseline="0" dirty="0" smtClean="0"/>
              <a:t>, 2025 (</a:t>
            </a:r>
            <a:r>
              <a:rPr lang="en-US" sz="1400" baseline="0" dirty="0" smtClean="0">
                <a:solidFill>
                  <a:schemeClr val="tx1"/>
                </a:solidFill>
              </a:rPr>
              <a:t>N=143)</a:t>
            </a:r>
            <a:endParaRPr lang="en-US" sz="14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01-4EB6-8467-BA125BF3F0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01-4EB6-8467-BA125BF3F0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362-4ECF-B3D3-BAB916F6BE81}"/>
              </c:ext>
            </c:extLst>
          </c:dPt>
          <c:dLbls>
            <c:dLbl>
              <c:idx val="2"/>
              <c:layout>
                <c:manualLayout>
                  <c:x val="0.21213503050902624"/>
                  <c:y val="3.05535450016943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362-4ECF-B3D3-BAB916F6BE81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&lt;5 years</c:v>
                </c:pt>
                <c:pt idx="1">
                  <c:v>5+ years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90</c:v>
                </c:pt>
                <c:pt idx="1">
                  <c:v>51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F-4BD7-9E10-CFECDD4C9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Sheet1!$A$2:$A$126</c:f>
              <c:strCache>
                <c:ptCount val="125"/>
                <c:pt idx="0">
                  <c:v>2-Oct</c:v>
                </c:pt>
                <c:pt idx="1">
                  <c:v>3-Oct</c:v>
                </c:pt>
                <c:pt idx="2">
                  <c:v>4-Oct</c:v>
                </c:pt>
                <c:pt idx="3">
                  <c:v>5-Oct</c:v>
                </c:pt>
                <c:pt idx="4">
                  <c:v>6-Oct</c:v>
                </c:pt>
                <c:pt idx="5">
                  <c:v>7-Oct</c:v>
                </c:pt>
                <c:pt idx="6">
                  <c:v>8-Oct</c:v>
                </c:pt>
                <c:pt idx="7">
                  <c:v>9-Oct</c:v>
                </c:pt>
                <c:pt idx="8">
                  <c:v>10-Oct</c:v>
                </c:pt>
                <c:pt idx="9">
                  <c:v>11-Oct</c:v>
                </c:pt>
                <c:pt idx="10">
                  <c:v>12-Oct</c:v>
                </c:pt>
                <c:pt idx="11">
                  <c:v>13-Oct</c:v>
                </c:pt>
                <c:pt idx="12">
                  <c:v>14-Oct</c:v>
                </c:pt>
                <c:pt idx="13">
                  <c:v>15-Oct</c:v>
                </c:pt>
                <c:pt idx="14">
                  <c:v>16-Oct</c:v>
                </c:pt>
                <c:pt idx="15">
                  <c:v>17-Oct</c:v>
                </c:pt>
                <c:pt idx="16">
                  <c:v>18-Oct</c:v>
                </c:pt>
                <c:pt idx="17">
                  <c:v>19-Oct</c:v>
                </c:pt>
                <c:pt idx="18">
                  <c:v>20-Oct</c:v>
                </c:pt>
                <c:pt idx="19">
                  <c:v>21-Oct</c:v>
                </c:pt>
                <c:pt idx="20">
                  <c:v>22-Oct</c:v>
                </c:pt>
                <c:pt idx="21">
                  <c:v>23-Oct</c:v>
                </c:pt>
                <c:pt idx="22">
                  <c:v>24-Oct</c:v>
                </c:pt>
                <c:pt idx="23">
                  <c:v>25-Oct</c:v>
                </c:pt>
                <c:pt idx="24">
                  <c:v>26-Oct</c:v>
                </c:pt>
                <c:pt idx="25">
                  <c:v>27-Oct</c:v>
                </c:pt>
                <c:pt idx="26">
                  <c:v>28-Oct</c:v>
                </c:pt>
                <c:pt idx="27">
                  <c:v>29-Oct</c:v>
                </c:pt>
                <c:pt idx="28">
                  <c:v>30-Oct</c:v>
                </c:pt>
                <c:pt idx="29">
                  <c:v>31-Oct</c:v>
                </c:pt>
                <c:pt idx="30">
                  <c:v>1-Nov</c:v>
                </c:pt>
                <c:pt idx="31">
                  <c:v>2-Nov</c:v>
                </c:pt>
                <c:pt idx="32">
                  <c:v>3-Nov</c:v>
                </c:pt>
                <c:pt idx="33">
                  <c:v>4-Nov</c:v>
                </c:pt>
                <c:pt idx="34">
                  <c:v>5-Nov</c:v>
                </c:pt>
                <c:pt idx="35">
                  <c:v>6-Nov</c:v>
                </c:pt>
                <c:pt idx="36">
                  <c:v>7-Nov</c:v>
                </c:pt>
                <c:pt idx="37">
                  <c:v>8-Nov</c:v>
                </c:pt>
                <c:pt idx="38">
                  <c:v>9-Nov</c:v>
                </c:pt>
                <c:pt idx="39">
                  <c:v>10-Nov</c:v>
                </c:pt>
                <c:pt idx="40">
                  <c:v>11-Nov</c:v>
                </c:pt>
                <c:pt idx="41">
                  <c:v>12-Nov</c:v>
                </c:pt>
                <c:pt idx="42">
                  <c:v>13-Nov</c:v>
                </c:pt>
                <c:pt idx="43">
                  <c:v>14-Nov</c:v>
                </c:pt>
                <c:pt idx="44">
                  <c:v>15-Nov</c:v>
                </c:pt>
                <c:pt idx="45">
                  <c:v>16-Nov</c:v>
                </c:pt>
                <c:pt idx="46">
                  <c:v>17-Nov</c:v>
                </c:pt>
                <c:pt idx="47">
                  <c:v>18-Nov</c:v>
                </c:pt>
                <c:pt idx="48">
                  <c:v>19-Nov</c:v>
                </c:pt>
                <c:pt idx="49">
                  <c:v>20-Nov</c:v>
                </c:pt>
                <c:pt idx="50">
                  <c:v>21-Nov</c:v>
                </c:pt>
                <c:pt idx="51">
                  <c:v>22-Nov</c:v>
                </c:pt>
                <c:pt idx="52">
                  <c:v>23-Nov</c:v>
                </c:pt>
                <c:pt idx="53">
                  <c:v>24-Nov</c:v>
                </c:pt>
                <c:pt idx="54">
                  <c:v>25-Nov</c:v>
                </c:pt>
                <c:pt idx="55">
                  <c:v>26-Nov</c:v>
                </c:pt>
                <c:pt idx="56">
                  <c:v>27-Nov</c:v>
                </c:pt>
                <c:pt idx="57">
                  <c:v>28-Nov</c:v>
                </c:pt>
                <c:pt idx="58">
                  <c:v>29-Nov</c:v>
                </c:pt>
                <c:pt idx="59">
                  <c:v>30-Nov</c:v>
                </c:pt>
                <c:pt idx="60">
                  <c:v>1-Dec</c:v>
                </c:pt>
                <c:pt idx="61">
                  <c:v>2-Dec</c:v>
                </c:pt>
                <c:pt idx="62">
                  <c:v>3-Dec</c:v>
                </c:pt>
                <c:pt idx="63">
                  <c:v>4-Dec</c:v>
                </c:pt>
                <c:pt idx="64">
                  <c:v>5-Dec</c:v>
                </c:pt>
                <c:pt idx="65">
                  <c:v>6-Dec</c:v>
                </c:pt>
                <c:pt idx="66">
                  <c:v>7-Dec</c:v>
                </c:pt>
                <c:pt idx="67">
                  <c:v>8-Dec</c:v>
                </c:pt>
                <c:pt idx="68">
                  <c:v>9-Dec</c:v>
                </c:pt>
                <c:pt idx="69">
                  <c:v>10-Dec</c:v>
                </c:pt>
                <c:pt idx="70">
                  <c:v>11-Dec</c:v>
                </c:pt>
                <c:pt idx="71">
                  <c:v>12-Dec</c:v>
                </c:pt>
                <c:pt idx="72">
                  <c:v>13-Dec</c:v>
                </c:pt>
                <c:pt idx="73">
                  <c:v>14-Dec</c:v>
                </c:pt>
                <c:pt idx="74">
                  <c:v>15-Dec</c:v>
                </c:pt>
                <c:pt idx="75">
                  <c:v>16-Dec</c:v>
                </c:pt>
                <c:pt idx="76">
                  <c:v>17-Dec</c:v>
                </c:pt>
                <c:pt idx="77">
                  <c:v>18-Dec</c:v>
                </c:pt>
                <c:pt idx="78">
                  <c:v>19-Dec</c:v>
                </c:pt>
                <c:pt idx="79">
                  <c:v>20-Dec</c:v>
                </c:pt>
                <c:pt idx="80">
                  <c:v>21-Dec</c:v>
                </c:pt>
                <c:pt idx="81">
                  <c:v>22-Dec</c:v>
                </c:pt>
                <c:pt idx="82">
                  <c:v>23-Dec</c:v>
                </c:pt>
                <c:pt idx="83">
                  <c:v>24-Dec</c:v>
                </c:pt>
                <c:pt idx="84">
                  <c:v>25-Dec</c:v>
                </c:pt>
                <c:pt idx="85">
                  <c:v>26-Dec</c:v>
                </c:pt>
                <c:pt idx="86">
                  <c:v>27-Dec</c:v>
                </c:pt>
                <c:pt idx="87">
                  <c:v>28-Dec</c:v>
                </c:pt>
                <c:pt idx="88">
                  <c:v>29-Dec</c:v>
                </c:pt>
                <c:pt idx="89">
                  <c:v>30-Dec</c:v>
                </c:pt>
                <c:pt idx="90">
                  <c:v>31-Dec</c:v>
                </c:pt>
                <c:pt idx="91">
                  <c:v>1-Jan</c:v>
                </c:pt>
                <c:pt idx="92">
                  <c:v>2-Jan</c:v>
                </c:pt>
                <c:pt idx="93">
                  <c:v>3-Jan</c:v>
                </c:pt>
                <c:pt idx="94">
                  <c:v>4-Jan</c:v>
                </c:pt>
                <c:pt idx="95">
                  <c:v>5-Jan</c:v>
                </c:pt>
                <c:pt idx="96">
                  <c:v>6-Jan</c:v>
                </c:pt>
                <c:pt idx="97">
                  <c:v>7-Jan</c:v>
                </c:pt>
                <c:pt idx="98">
                  <c:v>8-Jan</c:v>
                </c:pt>
                <c:pt idx="99">
                  <c:v>9-Jan</c:v>
                </c:pt>
                <c:pt idx="100">
                  <c:v>10-Jan</c:v>
                </c:pt>
                <c:pt idx="101">
                  <c:v>11-Jan</c:v>
                </c:pt>
                <c:pt idx="102">
                  <c:v>12-Jan</c:v>
                </c:pt>
                <c:pt idx="103">
                  <c:v>13-Jan</c:v>
                </c:pt>
                <c:pt idx="104">
                  <c:v>14-Jan</c:v>
                </c:pt>
                <c:pt idx="105">
                  <c:v>15-Jan</c:v>
                </c:pt>
                <c:pt idx="106">
                  <c:v>16-Jan</c:v>
                </c:pt>
                <c:pt idx="107">
                  <c:v>17-Jan</c:v>
                </c:pt>
                <c:pt idx="108">
                  <c:v>18-Jan</c:v>
                </c:pt>
                <c:pt idx="109">
                  <c:v>19-Jan</c:v>
                </c:pt>
                <c:pt idx="110">
                  <c:v>20-Jan</c:v>
                </c:pt>
                <c:pt idx="111">
                  <c:v>21-Jan</c:v>
                </c:pt>
                <c:pt idx="112">
                  <c:v>22-Jan</c:v>
                </c:pt>
                <c:pt idx="113">
                  <c:v>23-Jan</c:v>
                </c:pt>
                <c:pt idx="114">
                  <c:v>24-Jan</c:v>
                </c:pt>
                <c:pt idx="115">
                  <c:v>25-Jan</c:v>
                </c:pt>
                <c:pt idx="116">
                  <c:v>26-Jan</c:v>
                </c:pt>
                <c:pt idx="117">
                  <c:v>27-Jan</c:v>
                </c:pt>
                <c:pt idx="118">
                  <c:v>28-Jan</c:v>
                </c:pt>
                <c:pt idx="119">
                  <c:v>29-Jan</c:v>
                </c:pt>
                <c:pt idx="120">
                  <c:v>30-Jan</c:v>
                </c:pt>
                <c:pt idx="121">
                  <c:v>31-Jan</c:v>
                </c:pt>
                <c:pt idx="122">
                  <c:v>1-Feb</c:v>
                </c:pt>
                <c:pt idx="123">
                  <c:v>2-Feb</c:v>
                </c:pt>
                <c:pt idx="124">
                  <c:v>3-Feb</c:v>
                </c:pt>
              </c:strCache>
            </c:strRef>
          </c:cat>
          <c:val>
            <c:numRef>
              <c:f>Sheet1!$B$2:$B$126</c:f>
              <c:numCache>
                <c:formatCode>General</c:formatCode>
                <c:ptCount val="12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2</c:v>
                </c:pt>
                <c:pt idx="19">
                  <c:v>0</c:v>
                </c:pt>
                <c:pt idx="20">
                  <c:v>3</c:v>
                </c:pt>
                <c:pt idx="21">
                  <c:v>0</c:v>
                </c:pt>
                <c:pt idx="22">
                  <c:v>7</c:v>
                </c:pt>
                <c:pt idx="23">
                  <c:v>3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2</c:v>
                </c:pt>
                <c:pt idx="32">
                  <c:v>2</c:v>
                </c:pt>
                <c:pt idx="33">
                  <c:v>0</c:v>
                </c:pt>
                <c:pt idx="34">
                  <c:v>2</c:v>
                </c:pt>
                <c:pt idx="35">
                  <c:v>0</c:v>
                </c:pt>
                <c:pt idx="36">
                  <c:v>2</c:v>
                </c:pt>
                <c:pt idx="37">
                  <c:v>3</c:v>
                </c:pt>
                <c:pt idx="38">
                  <c:v>0</c:v>
                </c:pt>
                <c:pt idx="39">
                  <c:v>2</c:v>
                </c:pt>
                <c:pt idx="40">
                  <c:v>2</c:v>
                </c:pt>
                <c:pt idx="41">
                  <c:v>1</c:v>
                </c:pt>
                <c:pt idx="42">
                  <c:v>5</c:v>
                </c:pt>
                <c:pt idx="43">
                  <c:v>4</c:v>
                </c:pt>
                <c:pt idx="44">
                  <c:v>1</c:v>
                </c:pt>
                <c:pt idx="45">
                  <c:v>2</c:v>
                </c:pt>
                <c:pt idx="46">
                  <c:v>8</c:v>
                </c:pt>
                <c:pt idx="47">
                  <c:v>2</c:v>
                </c:pt>
                <c:pt idx="48">
                  <c:v>1</c:v>
                </c:pt>
                <c:pt idx="49">
                  <c:v>0</c:v>
                </c:pt>
                <c:pt idx="50">
                  <c:v>3</c:v>
                </c:pt>
                <c:pt idx="51">
                  <c:v>7</c:v>
                </c:pt>
                <c:pt idx="52">
                  <c:v>3</c:v>
                </c:pt>
                <c:pt idx="53">
                  <c:v>4</c:v>
                </c:pt>
                <c:pt idx="54">
                  <c:v>7</c:v>
                </c:pt>
                <c:pt idx="55">
                  <c:v>5</c:v>
                </c:pt>
                <c:pt idx="56">
                  <c:v>3</c:v>
                </c:pt>
                <c:pt idx="57">
                  <c:v>24</c:v>
                </c:pt>
                <c:pt idx="58">
                  <c:v>6</c:v>
                </c:pt>
                <c:pt idx="59">
                  <c:v>5</c:v>
                </c:pt>
                <c:pt idx="60">
                  <c:v>1</c:v>
                </c:pt>
                <c:pt idx="61">
                  <c:v>3</c:v>
                </c:pt>
                <c:pt idx="62">
                  <c:v>2</c:v>
                </c:pt>
                <c:pt idx="63">
                  <c:v>0</c:v>
                </c:pt>
                <c:pt idx="64">
                  <c:v>1</c:v>
                </c:pt>
                <c:pt idx="65">
                  <c:v>1</c:v>
                </c:pt>
                <c:pt idx="66">
                  <c:v>7</c:v>
                </c:pt>
                <c:pt idx="67">
                  <c:v>1</c:v>
                </c:pt>
                <c:pt idx="68">
                  <c:v>7</c:v>
                </c:pt>
                <c:pt idx="69">
                  <c:v>1</c:v>
                </c:pt>
                <c:pt idx="70">
                  <c:v>2</c:v>
                </c:pt>
                <c:pt idx="71">
                  <c:v>3</c:v>
                </c:pt>
                <c:pt idx="72">
                  <c:v>0</c:v>
                </c:pt>
                <c:pt idx="73">
                  <c:v>2</c:v>
                </c:pt>
                <c:pt idx="74">
                  <c:v>1</c:v>
                </c:pt>
                <c:pt idx="75">
                  <c:v>1</c:v>
                </c:pt>
                <c:pt idx="76">
                  <c:v>3</c:v>
                </c:pt>
                <c:pt idx="77">
                  <c:v>1</c:v>
                </c:pt>
                <c:pt idx="78">
                  <c:v>2</c:v>
                </c:pt>
                <c:pt idx="79">
                  <c:v>1</c:v>
                </c:pt>
                <c:pt idx="80">
                  <c:v>3</c:v>
                </c:pt>
                <c:pt idx="81">
                  <c:v>6</c:v>
                </c:pt>
                <c:pt idx="82">
                  <c:v>2</c:v>
                </c:pt>
                <c:pt idx="83">
                  <c:v>0</c:v>
                </c:pt>
                <c:pt idx="84">
                  <c:v>0</c:v>
                </c:pt>
                <c:pt idx="85">
                  <c:v>3</c:v>
                </c:pt>
                <c:pt idx="86">
                  <c:v>8</c:v>
                </c:pt>
                <c:pt idx="87">
                  <c:v>1</c:v>
                </c:pt>
                <c:pt idx="88">
                  <c:v>2</c:v>
                </c:pt>
                <c:pt idx="89">
                  <c:v>0</c:v>
                </c:pt>
                <c:pt idx="90">
                  <c:v>0</c:v>
                </c:pt>
                <c:pt idx="91">
                  <c:v>2</c:v>
                </c:pt>
                <c:pt idx="92">
                  <c:v>1</c:v>
                </c:pt>
                <c:pt idx="93">
                  <c:v>2</c:v>
                </c:pt>
                <c:pt idx="94">
                  <c:v>3</c:v>
                </c:pt>
                <c:pt idx="95">
                  <c:v>2</c:v>
                </c:pt>
                <c:pt idx="96">
                  <c:v>6</c:v>
                </c:pt>
                <c:pt idx="97">
                  <c:v>3</c:v>
                </c:pt>
                <c:pt idx="98">
                  <c:v>2</c:v>
                </c:pt>
                <c:pt idx="99">
                  <c:v>2</c:v>
                </c:pt>
                <c:pt idx="100">
                  <c:v>1</c:v>
                </c:pt>
                <c:pt idx="101">
                  <c:v>0</c:v>
                </c:pt>
                <c:pt idx="102">
                  <c:v>1</c:v>
                </c:pt>
                <c:pt idx="103">
                  <c:v>1</c:v>
                </c:pt>
                <c:pt idx="104">
                  <c:v>3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4</c:v>
                </c:pt>
                <c:pt idx="112">
                  <c:v>1</c:v>
                </c:pt>
                <c:pt idx="114">
                  <c:v>1</c:v>
                </c:pt>
                <c:pt idx="1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FC-4404-B812-1F699C92D1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Sheet1!$A$2:$A$126</c:f>
              <c:strCache>
                <c:ptCount val="125"/>
                <c:pt idx="0">
                  <c:v>2-Oct</c:v>
                </c:pt>
                <c:pt idx="1">
                  <c:v>3-Oct</c:v>
                </c:pt>
                <c:pt idx="2">
                  <c:v>4-Oct</c:v>
                </c:pt>
                <c:pt idx="3">
                  <c:v>5-Oct</c:v>
                </c:pt>
                <c:pt idx="4">
                  <c:v>6-Oct</c:v>
                </c:pt>
                <c:pt idx="5">
                  <c:v>7-Oct</c:v>
                </c:pt>
                <c:pt idx="6">
                  <c:v>8-Oct</c:v>
                </c:pt>
                <c:pt idx="7">
                  <c:v>9-Oct</c:v>
                </c:pt>
                <c:pt idx="8">
                  <c:v>10-Oct</c:v>
                </c:pt>
                <c:pt idx="9">
                  <c:v>11-Oct</c:v>
                </c:pt>
                <c:pt idx="10">
                  <c:v>12-Oct</c:v>
                </c:pt>
                <c:pt idx="11">
                  <c:v>13-Oct</c:v>
                </c:pt>
                <c:pt idx="12">
                  <c:v>14-Oct</c:v>
                </c:pt>
                <c:pt idx="13">
                  <c:v>15-Oct</c:v>
                </c:pt>
                <c:pt idx="14">
                  <c:v>16-Oct</c:v>
                </c:pt>
                <c:pt idx="15">
                  <c:v>17-Oct</c:v>
                </c:pt>
                <c:pt idx="16">
                  <c:v>18-Oct</c:v>
                </c:pt>
                <c:pt idx="17">
                  <c:v>19-Oct</c:v>
                </c:pt>
                <c:pt idx="18">
                  <c:v>20-Oct</c:v>
                </c:pt>
                <c:pt idx="19">
                  <c:v>21-Oct</c:v>
                </c:pt>
                <c:pt idx="20">
                  <c:v>22-Oct</c:v>
                </c:pt>
                <c:pt idx="21">
                  <c:v>23-Oct</c:v>
                </c:pt>
                <c:pt idx="22">
                  <c:v>24-Oct</c:v>
                </c:pt>
                <c:pt idx="23">
                  <c:v>25-Oct</c:v>
                </c:pt>
                <c:pt idx="24">
                  <c:v>26-Oct</c:v>
                </c:pt>
                <c:pt idx="25">
                  <c:v>27-Oct</c:v>
                </c:pt>
                <c:pt idx="26">
                  <c:v>28-Oct</c:v>
                </c:pt>
                <c:pt idx="27">
                  <c:v>29-Oct</c:v>
                </c:pt>
                <c:pt idx="28">
                  <c:v>30-Oct</c:v>
                </c:pt>
                <c:pt idx="29">
                  <c:v>31-Oct</c:v>
                </c:pt>
                <c:pt idx="30">
                  <c:v>1-Nov</c:v>
                </c:pt>
                <c:pt idx="31">
                  <c:v>2-Nov</c:v>
                </c:pt>
                <c:pt idx="32">
                  <c:v>3-Nov</c:v>
                </c:pt>
                <c:pt idx="33">
                  <c:v>4-Nov</c:v>
                </c:pt>
                <c:pt idx="34">
                  <c:v>5-Nov</c:v>
                </c:pt>
                <c:pt idx="35">
                  <c:v>6-Nov</c:v>
                </c:pt>
                <c:pt idx="36">
                  <c:v>7-Nov</c:v>
                </c:pt>
                <c:pt idx="37">
                  <c:v>8-Nov</c:v>
                </c:pt>
                <c:pt idx="38">
                  <c:v>9-Nov</c:v>
                </c:pt>
                <c:pt idx="39">
                  <c:v>10-Nov</c:v>
                </c:pt>
                <c:pt idx="40">
                  <c:v>11-Nov</c:v>
                </c:pt>
                <c:pt idx="41">
                  <c:v>12-Nov</c:v>
                </c:pt>
                <c:pt idx="42">
                  <c:v>13-Nov</c:v>
                </c:pt>
                <c:pt idx="43">
                  <c:v>14-Nov</c:v>
                </c:pt>
                <c:pt idx="44">
                  <c:v>15-Nov</c:v>
                </c:pt>
                <c:pt idx="45">
                  <c:v>16-Nov</c:v>
                </c:pt>
                <c:pt idx="46">
                  <c:v>17-Nov</c:v>
                </c:pt>
                <c:pt idx="47">
                  <c:v>18-Nov</c:v>
                </c:pt>
                <c:pt idx="48">
                  <c:v>19-Nov</c:v>
                </c:pt>
                <c:pt idx="49">
                  <c:v>20-Nov</c:v>
                </c:pt>
                <c:pt idx="50">
                  <c:v>21-Nov</c:v>
                </c:pt>
                <c:pt idx="51">
                  <c:v>22-Nov</c:v>
                </c:pt>
                <c:pt idx="52">
                  <c:v>23-Nov</c:v>
                </c:pt>
                <c:pt idx="53">
                  <c:v>24-Nov</c:v>
                </c:pt>
                <c:pt idx="54">
                  <c:v>25-Nov</c:v>
                </c:pt>
                <c:pt idx="55">
                  <c:v>26-Nov</c:v>
                </c:pt>
                <c:pt idx="56">
                  <c:v>27-Nov</c:v>
                </c:pt>
                <c:pt idx="57">
                  <c:v>28-Nov</c:v>
                </c:pt>
                <c:pt idx="58">
                  <c:v>29-Nov</c:v>
                </c:pt>
                <c:pt idx="59">
                  <c:v>30-Nov</c:v>
                </c:pt>
                <c:pt idx="60">
                  <c:v>1-Dec</c:v>
                </c:pt>
                <c:pt idx="61">
                  <c:v>2-Dec</c:v>
                </c:pt>
                <c:pt idx="62">
                  <c:v>3-Dec</c:v>
                </c:pt>
                <c:pt idx="63">
                  <c:v>4-Dec</c:v>
                </c:pt>
                <c:pt idx="64">
                  <c:v>5-Dec</c:v>
                </c:pt>
                <c:pt idx="65">
                  <c:v>6-Dec</c:v>
                </c:pt>
                <c:pt idx="66">
                  <c:v>7-Dec</c:v>
                </c:pt>
                <c:pt idx="67">
                  <c:v>8-Dec</c:v>
                </c:pt>
                <c:pt idx="68">
                  <c:v>9-Dec</c:v>
                </c:pt>
                <c:pt idx="69">
                  <c:v>10-Dec</c:v>
                </c:pt>
                <c:pt idx="70">
                  <c:v>11-Dec</c:v>
                </c:pt>
                <c:pt idx="71">
                  <c:v>12-Dec</c:v>
                </c:pt>
                <c:pt idx="72">
                  <c:v>13-Dec</c:v>
                </c:pt>
                <c:pt idx="73">
                  <c:v>14-Dec</c:v>
                </c:pt>
                <c:pt idx="74">
                  <c:v>15-Dec</c:v>
                </c:pt>
                <c:pt idx="75">
                  <c:v>16-Dec</c:v>
                </c:pt>
                <c:pt idx="76">
                  <c:v>17-Dec</c:v>
                </c:pt>
                <c:pt idx="77">
                  <c:v>18-Dec</c:v>
                </c:pt>
                <c:pt idx="78">
                  <c:v>19-Dec</c:v>
                </c:pt>
                <c:pt idx="79">
                  <c:v>20-Dec</c:v>
                </c:pt>
                <c:pt idx="80">
                  <c:v>21-Dec</c:v>
                </c:pt>
                <c:pt idx="81">
                  <c:v>22-Dec</c:v>
                </c:pt>
                <c:pt idx="82">
                  <c:v>23-Dec</c:v>
                </c:pt>
                <c:pt idx="83">
                  <c:v>24-Dec</c:v>
                </c:pt>
                <c:pt idx="84">
                  <c:v>25-Dec</c:v>
                </c:pt>
                <c:pt idx="85">
                  <c:v>26-Dec</c:v>
                </c:pt>
                <c:pt idx="86">
                  <c:v>27-Dec</c:v>
                </c:pt>
                <c:pt idx="87">
                  <c:v>28-Dec</c:v>
                </c:pt>
                <c:pt idx="88">
                  <c:v>29-Dec</c:v>
                </c:pt>
                <c:pt idx="89">
                  <c:v>30-Dec</c:v>
                </c:pt>
                <c:pt idx="90">
                  <c:v>31-Dec</c:v>
                </c:pt>
                <c:pt idx="91">
                  <c:v>1-Jan</c:v>
                </c:pt>
                <c:pt idx="92">
                  <c:v>2-Jan</c:v>
                </c:pt>
                <c:pt idx="93">
                  <c:v>3-Jan</c:v>
                </c:pt>
                <c:pt idx="94">
                  <c:v>4-Jan</c:v>
                </c:pt>
                <c:pt idx="95">
                  <c:v>5-Jan</c:v>
                </c:pt>
                <c:pt idx="96">
                  <c:v>6-Jan</c:v>
                </c:pt>
                <c:pt idx="97">
                  <c:v>7-Jan</c:v>
                </c:pt>
                <c:pt idx="98">
                  <c:v>8-Jan</c:v>
                </c:pt>
                <c:pt idx="99">
                  <c:v>9-Jan</c:v>
                </c:pt>
                <c:pt idx="100">
                  <c:v>10-Jan</c:v>
                </c:pt>
                <c:pt idx="101">
                  <c:v>11-Jan</c:v>
                </c:pt>
                <c:pt idx="102">
                  <c:v>12-Jan</c:v>
                </c:pt>
                <c:pt idx="103">
                  <c:v>13-Jan</c:v>
                </c:pt>
                <c:pt idx="104">
                  <c:v>14-Jan</c:v>
                </c:pt>
                <c:pt idx="105">
                  <c:v>15-Jan</c:v>
                </c:pt>
                <c:pt idx="106">
                  <c:v>16-Jan</c:v>
                </c:pt>
                <c:pt idx="107">
                  <c:v>17-Jan</c:v>
                </c:pt>
                <c:pt idx="108">
                  <c:v>18-Jan</c:v>
                </c:pt>
                <c:pt idx="109">
                  <c:v>19-Jan</c:v>
                </c:pt>
                <c:pt idx="110">
                  <c:v>20-Jan</c:v>
                </c:pt>
                <c:pt idx="111">
                  <c:v>21-Jan</c:v>
                </c:pt>
                <c:pt idx="112">
                  <c:v>22-Jan</c:v>
                </c:pt>
                <c:pt idx="113">
                  <c:v>23-Jan</c:v>
                </c:pt>
                <c:pt idx="114">
                  <c:v>24-Jan</c:v>
                </c:pt>
                <c:pt idx="115">
                  <c:v>25-Jan</c:v>
                </c:pt>
                <c:pt idx="116">
                  <c:v>26-Jan</c:v>
                </c:pt>
                <c:pt idx="117">
                  <c:v>27-Jan</c:v>
                </c:pt>
                <c:pt idx="118">
                  <c:v>28-Jan</c:v>
                </c:pt>
                <c:pt idx="119">
                  <c:v>29-Jan</c:v>
                </c:pt>
                <c:pt idx="120">
                  <c:v>30-Jan</c:v>
                </c:pt>
                <c:pt idx="121">
                  <c:v>31-Jan</c:v>
                </c:pt>
                <c:pt idx="122">
                  <c:v>1-Feb</c:v>
                </c:pt>
                <c:pt idx="123">
                  <c:v>2-Feb</c:v>
                </c:pt>
                <c:pt idx="124">
                  <c:v>3-Feb</c:v>
                </c:pt>
              </c:strCache>
            </c:strRef>
          </c:cat>
          <c:val>
            <c:numRef>
              <c:f>Sheet1!$C$2:$C$126</c:f>
              <c:numCache>
                <c:formatCode>General</c:formatCode>
                <c:ptCount val="12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7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2</c:v>
                </c:pt>
                <c:pt idx="13">
                  <c:v>1</c:v>
                </c:pt>
                <c:pt idx="14">
                  <c:v>3</c:v>
                </c:pt>
                <c:pt idx="15">
                  <c:v>4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4</c:v>
                </c:pt>
                <c:pt idx="20">
                  <c:v>0</c:v>
                </c:pt>
                <c:pt idx="21">
                  <c:v>0</c:v>
                </c:pt>
                <c:pt idx="22">
                  <c:v>8</c:v>
                </c:pt>
                <c:pt idx="23">
                  <c:v>2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4</c:v>
                </c:pt>
                <c:pt idx="32">
                  <c:v>4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1</c:v>
                </c:pt>
                <c:pt idx="44">
                  <c:v>2</c:v>
                </c:pt>
                <c:pt idx="45">
                  <c:v>0</c:v>
                </c:pt>
                <c:pt idx="46">
                  <c:v>3</c:v>
                </c:pt>
                <c:pt idx="47">
                  <c:v>3</c:v>
                </c:pt>
                <c:pt idx="48">
                  <c:v>1</c:v>
                </c:pt>
                <c:pt idx="49">
                  <c:v>5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8</c:v>
                </c:pt>
                <c:pt idx="54">
                  <c:v>9</c:v>
                </c:pt>
                <c:pt idx="55">
                  <c:v>5</c:v>
                </c:pt>
                <c:pt idx="56">
                  <c:v>4</c:v>
                </c:pt>
                <c:pt idx="57">
                  <c:v>2</c:v>
                </c:pt>
                <c:pt idx="58">
                  <c:v>1</c:v>
                </c:pt>
                <c:pt idx="59">
                  <c:v>0</c:v>
                </c:pt>
                <c:pt idx="60">
                  <c:v>4</c:v>
                </c:pt>
                <c:pt idx="61">
                  <c:v>1</c:v>
                </c:pt>
                <c:pt idx="62">
                  <c:v>0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8</c:v>
                </c:pt>
                <c:pt idx="67">
                  <c:v>4</c:v>
                </c:pt>
                <c:pt idx="68">
                  <c:v>4</c:v>
                </c:pt>
                <c:pt idx="69">
                  <c:v>3</c:v>
                </c:pt>
                <c:pt idx="70">
                  <c:v>8</c:v>
                </c:pt>
                <c:pt idx="71">
                  <c:v>0</c:v>
                </c:pt>
                <c:pt idx="72">
                  <c:v>3</c:v>
                </c:pt>
                <c:pt idx="73">
                  <c:v>0</c:v>
                </c:pt>
                <c:pt idx="74">
                  <c:v>2</c:v>
                </c:pt>
                <c:pt idx="75">
                  <c:v>2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2</c:v>
                </c:pt>
                <c:pt idx="81">
                  <c:v>4</c:v>
                </c:pt>
                <c:pt idx="82">
                  <c:v>2</c:v>
                </c:pt>
                <c:pt idx="83">
                  <c:v>2</c:v>
                </c:pt>
                <c:pt idx="84">
                  <c:v>1</c:v>
                </c:pt>
                <c:pt idx="85">
                  <c:v>1</c:v>
                </c:pt>
                <c:pt idx="86">
                  <c:v>4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0</c:v>
                </c:pt>
                <c:pt idx="91">
                  <c:v>4</c:v>
                </c:pt>
                <c:pt idx="92">
                  <c:v>0</c:v>
                </c:pt>
                <c:pt idx="93">
                  <c:v>3</c:v>
                </c:pt>
                <c:pt idx="94">
                  <c:v>4</c:v>
                </c:pt>
                <c:pt idx="95">
                  <c:v>4</c:v>
                </c:pt>
                <c:pt idx="96">
                  <c:v>11</c:v>
                </c:pt>
                <c:pt idx="97">
                  <c:v>7</c:v>
                </c:pt>
                <c:pt idx="98">
                  <c:v>1</c:v>
                </c:pt>
                <c:pt idx="99">
                  <c:v>4</c:v>
                </c:pt>
                <c:pt idx="100">
                  <c:v>1</c:v>
                </c:pt>
                <c:pt idx="101">
                  <c:v>2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3</c:v>
                </c:pt>
                <c:pt idx="114">
                  <c:v>1</c:v>
                </c:pt>
                <c:pt idx="1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FC-4404-B812-1F699C92D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2929808"/>
        <c:axId val="32933136"/>
      </c:barChart>
      <c:catAx>
        <c:axId val="32929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Date of onset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933136"/>
        <c:crosses val="autoZero"/>
        <c:auto val="1"/>
        <c:lblAlgn val="ctr"/>
        <c:lblOffset val="100"/>
        <c:noMultiLvlLbl val="0"/>
      </c:catAx>
      <c:valAx>
        <c:axId val="329331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Cases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92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/>
            </a:pPr>
            <a:r>
              <a:rPr lang="en-US" dirty="0"/>
              <a:t>Measles cases by age group, Lilongwe, 2024-25 (</a:t>
            </a:r>
            <a:r>
              <a:rPr lang="en-US" dirty="0" smtClean="0"/>
              <a:t>N=485)</a:t>
            </a:r>
            <a:endParaRPr lang="en-GB" dirty="0"/>
          </a:p>
          <a:p>
            <a:pPr algn="ctr" rtl="0">
              <a:defRPr/>
            </a:pP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43D-4BA3-A860-D73474055E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6A-4CBA-9BF8-0FA5E21491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6A-4CBA-9BF8-0FA5E2149110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&lt;5 years</c:v>
                </c:pt>
                <c:pt idx="1">
                  <c:v>5+ years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264</c:v>
                </c:pt>
                <c:pt idx="1">
                  <c:v>206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3D-4BA3-A860-D73474055E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6A-4CBA-9BF8-0FA5E21491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6A-4CBA-9BF8-0FA5E21491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26A-4CBA-9BF8-0FA5E2149110}"/>
              </c:ext>
            </c:extLst>
          </c:dPt>
          <c:cat>
            <c:strRef>
              <c:f>Sheet1!$A$2:$A$4</c:f>
              <c:strCache>
                <c:ptCount val="3"/>
                <c:pt idx="0">
                  <c:v>&lt;5 years</c:v>
                </c:pt>
                <c:pt idx="1">
                  <c:v>5+ years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843D-4BA3-A860-D73474055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Sheet1!$A$2:$A$126</c:f>
              <c:strCache>
                <c:ptCount val="125"/>
                <c:pt idx="0">
                  <c:v>26-Sep</c:v>
                </c:pt>
                <c:pt idx="1">
                  <c:v>27-Sep</c:v>
                </c:pt>
                <c:pt idx="2">
                  <c:v>28-Sep</c:v>
                </c:pt>
                <c:pt idx="3">
                  <c:v>29-Sep</c:v>
                </c:pt>
                <c:pt idx="4">
                  <c:v>30-Sep</c:v>
                </c:pt>
                <c:pt idx="5">
                  <c:v>1-Oct</c:v>
                </c:pt>
                <c:pt idx="6">
                  <c:v>2-Oct</c:v>
                </c:pt>
                <c:pt idx="7">
                  <c:v>3-Oct</c:v>
                </c:pt>
                <c:pt idx="8">
                  <c:v>4-Oct</c:v>
                </c:pt>
                <c:pt idx="9">
                  <c:v>5-Oct</c:v>
                </c:pt>
                <c:pt idx="10">
                  <c:v>6-Oct</c:v>
                </c:pt>
                <c:pt idx="11">
                  <c:v>7-Oct</c:v>
                </c:pt>
                <c:pt idx="12">
                  <c:v>8-Oct</c:v>
                </c:pt>
                <c:pt idx="13">
                  <c:v>9-Oct</c:v>
                </c:pt>
                <c:pt idx="14">
                  <c:v>10-Oct</c:v>
                </c:pt>
                <c:pt idx="15">
                  <c:v>11-Oct</c:v>
                </c:pt>
                <c:pt idx="16">
                  <c:v>12-Oct</c:v>
                </c:pt>
                <c:pt idx="17">
                  <c:v>13-Oct</c:v>
                </c:pt>
                <c:pt idx="18">
                  <c:v>14-Oct</c:v>
                </c:pt>
                <c:pt idx="19">
                  <c:v>15-Oct</c:v>
                </c:pt>
                <c:pt idx="20">
                  <c:v>16-Oct</c:v>
                </c:pt>
                <c:pt idx="21">
                  <c:v>17-Oct</c:v>
                </c:pt>
                <c:pt idx="22">
                  <c:v>18-Oct</c:v>
                </c:pt>
                <c:pt idx="23">
                  <c:v>19-Oct</c:v>
                </c:pt>
                <c:pt idx="24">
                  <c:v>20-Oct</c:v>
                </c:pt>
                <c:pt idx="25">
                  <c:v>21-Oct</c:v>
                </c:pt>
                <c:pt idx="26">
                  <c:v>22-Oct</c:v>
                </c:pt>
                <c:pt idx="27">
                  <c:v>23-Oct</c:v>
                </c:pt>
                <c:pt idx="28">
                  <c:v>24-Oct</c:v>
                </c:pt>
                <c:pt idx="29">
                  <c:v>25-Oct</c:v>
                </c:pt>
                <c:pt idx="30">
                  <c:v>26-Oct</c:v>
                </c:pt>
                <c:pt idx="31">
                  <c:v>27-Oct</c:v>
                </c:pt>
                <c:pt idx="32">
                  <c:v>28-Oct</c:v>
                </c:pt>
                <c:pt idx="33">
                  <c:v>29-Oct</c:v>
                </c:pt>
                <c:pt idx="34">
                  <c:v>30-Oct</c:v>
                </c:pt>
                <c:pt idx="35">
                  <c:v>31-Oct</c:v>
                </c:pt>
                <c:pt idx="36">
                  <c:v>1-Nov</c:v>
                </c:pt>
                <c:pt idx="37">
                  <c:v>2-Nov</c:v>
                </c:pt>
                <c:pt idx="38">
                  <c:v>3-Nov</c:v>
                </c:pt>
                <c:pt idx="39">
                  <c:v>4-Nov</c:v>
                </c:pt>
                <c:pt idx="40">
                  <c:v>5-Nov</c:v>
                </c:pt>
                <c:pt idx="41">
                  <c:v>6-Nov</c:v>
                </c:pt>
                <c:pt idx="42">
                  <c:v>7-Nov</c:v>
                </c:pt>
                <c:pt idx="43">
                  <c:v>8-Nov</c:v>
                </c:pt>
                <c:pt idx="44">
                  <c:v>9-Nov</c:v>
                </c:pt>
                <c:pt idx="45">
                  <c:v>10-Nov</c:v>
                </c:pt>
                <c:pt idx="46">
                  <c:v>11-Nov</c:v>
                </c:pt>
                <c:pt idx="47">
                  <c:v>12-Nov</c:v>
                </c:pt>
                <c:pt idx="48">
                  <c:v>13-Nov</c:v>
                </c:pt>
                <c:pt idx="49">
                  <c:v>14-Nov</c:v>
                </c:pt>
                <c:pt idx="50">
                  <c:v>15-Nov</c:v>
                </c:pt>
                <c:pt idx="51">
                  <c:v>16-Nov</c:v>
                </c:pt>
                <c:pt idx="52">
                  <c:v>17-Nov</c:v>
                </c:pt>
                <c:pt idx="53">
                  <c:v>18-Nov</c:v>
                </c:pt>
                <c:pt idx="54">
                  <c:v>19-Nov</c:v>
                </c:pt>
                <c:pt idx="55">
                  <c:v>20-Nov</c:v>
                </c:pt>
                <c:pt idx="56">
                  <c:v>21-Nov</c:v>
                </c:pt>
                <c:pt idx="57">
                  <c:v>22-Nov</c:v>
                </c:pt>
                <c:pt idx="58">
                  <c:v>23-Nov</c:v>
                </c:pt>
                <c:pt idx="59">
                  <c:v>24-Nov</c:v>
                </c:pt>
                <c:pt idx="60">
                  <c:v>25-Nov</c:v>
                </c:pt>
                <c:pt idx="61">
                  <c:v>26-Nov</c:v>
                </c:pt>
                <c:pt idx="62">
                  <c:v>27-Nov</c:v>
                </c:pt>
                <c:pt idx="63">
                  <c:v>28-Nov</c:v>
                </c:pt>
                <c:pt idx="64">
                  <c:v>29-Nov</c:v>
                </c:pt>
                <c:pt idx="65">
                  <c:v>30-Nov</c:v>
                </c:pt>
                <c:pt idx="66">
                  <c:v>1-Dec</c:v>
                </c:pt>
                <c:pt idx="67">
                  <c:v>2-Dec</c:v>
                </c:pt>
                <c:pt idx="68">
                  <c:v>3-Dec</c:v>
                </c:pt>
                <c:pt idx="69">
                  <c:v>4-Dec</c:v>
                </c:pt>
                <c:pt idx="70">
                  <c:v>5-Dec</c:v>
                </c:pt>
                <c:pt idx="71">
                  <c:v>6-Dec</c:v>
                </c:pt>
                <c:pt idx="72">
                  <c:v>7-Dec</c:v>
                </c:pt>
                <c:pt idx="73">
                  <c:v>8-Dec</c:v>
                </c:pt>
                <c:pt idx="74">
                  <c:v>9-Dec</c:v>
                </c:pt>
                <c:pt idx="75">
                  <c:v>10-Dec</c:v>
                </c:pt>
                <c:pt idx="76">
                  <c:v>11-Dec</c:v>
                </c:pt>
                <c:pt idx="77">
                  <c:v>12-Dec</c:v>
                </c:pt>
                <c:pt idx="78">
                  <c:v>13-Dec</c:v>
                </c:pt>
                <c:pt idx="79">
                  <c:v>14-Dec</c:v>
                </c:pt>
                <c:pt idx="80">
                  <c:v>15-Dec</c:v>
                </c:pt>
                <c:pt idx="81">
                  <c:v>16-Dec</c:v>
                </c:pt>
                <c:pt idx="82">
                  <c:v>17-Dec</c:v>
                </c:pt>
                <c:pt idx="83">
                  <c:v>18-Dec</c:v>
                </c:pt>
                <c:pt idx="84">
                  <c:v>19-Dec</c:v>
                </c:pt>
                <c:pt idx="85">
                  <c:v>20-Dec</c:v>
                </c:pt>
                <c:pt idx="86">
                  <c:v>21-Dec</c:v>
                </c:pt>
                <c:pt idx="87">
                  <c:v>22-Dec</c:v>
                </c:pt>
                <c:pt idx="88">
                  <c:v>23-Dec</c:v>
                </c:pt>
                <c:pt idx="89">
                  <c:v>24-Dec</c:v>
                </c:pt>
                <c:pt idx="90">
                  <c:v>25-Dec</c:v>
                </c:pt>
                <c:pt idx="91">
                  <c:v>26-Dec</c:v>
                </c:pt>
                <c:pt idx="92">
                  <c:v>27-Dec</c:v>
                </c:pt>
                <c:pt idx="93">
                  <c:v>28-Dec</c:v>
                </c:pt>
                <c:pt idx="94">
                  <c:v>29-Dec</c:v>
                </c:pt>
                <c:pt idx="95">
                  <c:v>30-Dec</c:v>
                </c:pt>
                <c:pt idx="96">
                  <c:v>31-Dec</c:v>
                </c:pt>
                <c:pt idx="97">
                  <c:v>1-Jan</c:v>
                </c:pt>
                <c:pt idx="98">
                  <c:v>2-Jan</c:v>
                </c:pt>
                <c:pt idx="99">
                  <c:v>3-Jan</c:v>
                </c:pt>
                <c:pt idx="100">
                  <c:v>4-Jan</c:v>
                </c:pt>
                <c:pt idx="101">
                  <c:v>5-Jan</c:v>
                </c:pt>
                <c:pt idx="102">
                  <c:v>6-Jan</c:v>
                </c:pt>
                <c:pt idx="103">
                  <c:v>7-Jan</c:v>
                </c:pt>
                <c:pt idx="104">
                  <c:v>8-Jan</c:v>
                </c:pt>
                <c:pt idx="105">
                  <c:v>9-Jan</c:v>
                </c:pt>
                <c:pt idx="106">
                  <c:v>10-Jan</c:v>
                </c:pt>
                <c:pt idx="107">
                  <c:v>11-Jan</c:v>
                </c:pt>
                <c:pt idx="108">
                  <c:v>12-Jan</c:v>
                </c:pt>
                <c:pt idx="109">
                  <c:v>13-Jan</c:v>
                </c:pt>
                <c:pt idx="110">
                  <c:v>14-Jan</c:v>
                </c:pt>
                <c:pt idx="111">
                  <c:v>15-Jan</c:v>
                </c:pt>
                <c:pt idx="112">
                  <c:v>16-Jan</c:v>
                </c:pt>
                <c:pt idx="113">
                  <c:v>17-Jan</c:v>
                </c:pt>
                <c:pt idx="114">
                  <c:v>18-Jan</c:v>
                </c:pt>
                <c:pt idx="115">
                  <c:v>19-Jan</c:v>
                </c:pt>
                <c:pt idx="116">
                  <c:v>20-Jan</c:v>
                </c:pt>
                <c:pt idx="117">
                  <c:v>21-Jan</c:v>
                </c:pt>
                <c:pt idx="118">
                  <c:v>22-Jan</c:v>
                </c:pt>
                <c:pt idx="119">
                  <c:v>23-Jan</c:v>
                </c:pt>
                <c:pt idx="120">
                  <c:v>24-Jan</c:v>
                </c:pt>
                <c:pt idx="121">
                  <c:v>25-Jan</c:v>
                </c:pt>
                <c:pt idx="122">
                  <c:v>26-Jan</c:v>
                </c:pt>
                <c:pt idx="123">
                  <c:v>27-Jan</c:v>
                </c:pt>
                <c:pt idx="124">
                  <c:v>Unknown</c:v>
                </c:pt>
              </c:strCache>
            </c:strRef>
          </c:cat>
          <c:val>
            <c:numRef>
              <c:f>Sheet1!$B$2:$B$126</c:f>
              <c:numCache>
                <c:formatCode>General</c:formatCode>
                <c:ptCount val="1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4</c:v>
                </c:pt>
                <c:pt idx="15">
                  <c:v>1</c:v>
                </c:pt>
                <c:pt idx="16">
                  <c:v>3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0</c:v>
                </c:pt>
                <c:pt idx="23">
                  <c:v>2</c:v>
                </c:pt>
                <c:pt idx="24">
                  <c:v>2</c:v>
                </c:pt>
                <c:pt idx="25">
                  <c:v>0</c:v>
                </c:pt>
                <c:pt idx="26">
                  <c:v>4</c:v>
                </c:pt>
                <c:pt idx="27">
                  <c:v>0</c:v>
                </c:pt>
                <c:pt idx="28">
                  <c:v>8</c:v>
                </c:pt>
                <c:pt idx="29">
                  <c:v>5</c:v>
                </c:pt>
                <c:pt idx="30">
                  <c:v>4</c:v>
                </c:pt>
                <c:pt idx="31">
                  <c:v>2</c:v>
                </c:pt>
                <c:pt idx="32">
                  <c:v>0</c:v>
                </c:pt>
                <c:pt idx="33">
                  <c:v>4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2</c:v>
                </c:pt>
                <c:pt idx="41">
                  <c:v>2</c:v>
                </c:pt>
                <c:pt idx="42">
                  <c:v>3</c:v>
                </c:pt>
                <c:pt idx="43">
                  <c:v>5</c:v>
                </c:pt>
                <c:pt idx="44">
                  <c:v>1</c:v>
                </c:pt>
                <c:pt idx="45">
                  <c:v>4</c:v>
                </c:pt>
                <c:pt idx="46">
                  <c:v>3</c:v>
                </c:pt>
                <c:pt idx="47">
                  <c:v>1</c:v>
                </c:pt>
                <c:pt idx="48">
                  <c:v>5</c:v>
                </c:pt>
                <c:pt idx="49">
                  <c:v>5</c:v>
                </c:pt>
                <c:pt idx="50">
                  <c:v>1</c:v>
                </c:pt>
                <c:pt idx="51">
                  <c:v>11</c:v>
                </c:pt>
                <c:pt idx="52">
                  <c:v>9</c:v>
                </c:pt>
                <c:pt idx="53">
                  <c:v>4</c:v>
                </c:pt>
                <c:pt idx="54">
                  <c:v>4</c:v>
                </c:pt>
                <c:pt idx="55">
                  <c:v>2</c:v>
                </c:pt>
                <c:pt idx="56">
                  <c:v>6</c:v>
                </c:pt>
                <c:pt idx="57">
                  <c:v>7</c:v>
                </c:pt>
                <c:pt idx="58">
                  <c:v>9</c:v>
                </c:pt>
                <c:pt idx="59">
                  <c:v>11</c:v>
                </c:pt>
                <c:pt idx="60">
                  <c:v>10</c:v>
                </c:pt>
                <c:pt idx="61">
                  <c:v>10</c:v>
                </c:pt>
                <c:pt idx="62">
                  <c:v>4</c:v>
                </c:pt>
                <c:pt idx="63">
                  <c:v>26</c:v>
                </c:pt>
                <c:pt idx="64">
                  <c:v>8</c:v>
                </c:pt>
                <c:pt idx="65">
                  <c:v>8</c:v>
                </c:pt>
                <c:pt idx="66">
                  <c:v>12</c:v>
                </c:pt>
                <c:pt idx="67">
                  <c:v>5</c:v>
                </c:pt>
                <c:pt idx="68">
                  <c:v>3</c:v>
                </c:pt>
                <c:pt idx="69">
                  <c:v>1</c:v>
                </c:pt>
                <c:pt idx="70">
                  <c:v>5</c:v>
                </c:pt>
                <c:pt idx="71">
                  <c:v>1</c:v>
                </c:pt>
                <c:pt idx="72">
                  <c:v>9</c:v>
                </c:pt>
                <c:pt idx="73">
                  <c:v>1</c:v>
                </c:pt>
                <c:pt idx="74">
                  <c:v>8</c:v>
                </c:pt>
                <c:pt idx="75">
                  <c:v>3</c:v>
                </c:pt>
                <c:pt idx="76">
                  <c:v>2</c:v>
                </c:pt>
                <c:pt idx="77">
                  <c:v>6</c:v>
                </c:pt>
                <c:pt idx="78">
                  <c:v>0</c:v>
                </c:pt>
                <c:pt idx="79">
                  <c:v>3</c:v>
                </c:pt>
                <c:pt idx="80">
                  <c:v>5</c:v>
                </c:pt>
                <c:pt idx="81">
                  <c:v>2</c:v>
                </c:pt>
                <c:pt idx="82">
                  <c:v>9</c:v>
                </c:pt>
                <c:pt idx="83">
                  <c:v>2</c:v>
                </c:pt>
                <c:pt idx="84">
                  <c:v>2</c:v>
                </c:pt>
                <c:pt idx="85">
                  <c:v>3</c:v>
                </c:pt>
                <c:pt idx="86">
                  <c:v>3</c:v>
                </c:pt>
                <c:pt idx="87">
                  <c:v>6</c:v>
                </c:pt>
                <c:pt idx="88">
                  <c:v>2</c:v>
                </c:pt>
                <c:pt idx="89">
                  <c:v>0</c:v>
                </c:pt>
                <c:pt idx="90">
                  <c:v>0</c:v>
                </c:pt>
                <c:pt idx="91">
                  <c:v>4</c:v>
                </c:pt>
                <c:pt idx="92">
                  <c:v>8</c:v>
                </c:pt>
                <c:pt idx="93">
                  <c:v>1</c:v>
                </c:pt>
                <c:pt idx="94">
                  <c:v>2</c:v>
                </c:pt>
                <c:pt idx="95">
                  <c:v>1</c:v>
                </c:pt>
                <c:pt idx="96">
                  <c:v>5</c:v>
                </c:pt>
                <c:pt idx="97">
                  <c:v>2</c:v>
                </c:pt>
                <c:pt idx="98">
                  <c:v>1</c:v>
                </c:pt>
                <c:pt idx="99">
                  <c:v>2</c:v>
                </c:pt>
                <c:pt idx="100">
                  <c:v>3</c:v>
                </c:pt>
                <c:pt idx="101">
                  <c:v>2</c:v>
                </c:pt>
                <c:pt idx="102">
                  <c:v>6</c:v>
                </c:pt>
                <c:pt idx="103">
                  <c:v>3</c:v>
                </c:pt>
                <c:pt idx="104">
                  <c:v>2</c:v>
                </c:pt>
                <c:pt idx="105">
                  <c:v>2</c:v>
                </c:pt>
                <c:pt idx="106">
                  <c:v>1</c:v>
                </c:pt>
                <c:pt idx="107">
                  <c:v>0</c:v>
                </c:pt>
                <c:pt idx="108">
                  <c:v>1</c:v>
                </c:pt>
                <c:pt idx="109">
                  <c:v>1</c:v>
                </c:pt>
                <c:pt idx="110">
                  <c:v>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4</c:v>
                </c:pt>
                <c:pt idx="118">
                  <c:v>1</c:v>
                </c:pt>
                <c:pt idx="120">
                  <c:v>1</c:v>
                </c:pt>
                <c:pt idx="123">
                  <c:v>2</c:v>
                </c:pt>
                <c:pt idx="12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9F-42A6-AD62-36DBB232E9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Sheet1!$A$2:$A$126</c:f>
              <c:strCache>
                <c:ptCount val="125"/>
                <c:pt idx="0">
                  <c:v>26-Sep</c:v>
                </c:pt>
                <c:pt idx="1">
                  <c:v>27-Sep</c:v>
                </c:pt>
                <c:pt idx="2">
                  <c:v>28-Sep</c:v>
                </c:pt>
                <c:pt idx="3">
                  <c:v>29-Sep</c:v>
                </c:pt>
                <c:pt idx="4">
                  <c:v>30-Sep</c:v>
                </c:pt>
                <c:pt idx="5">
                  <c:v>1-Oct</c:v>
                </c:pt>
                <c:pt idx="6">
                  <c:v>2-Oct</c:v>
                </c:pt>
                <c:pt idx="7">
                  <c:v>3-Oct</c:v>
                </c:pt>
                <c:pt idx="8">
                  <c:v>4-Oct</c:v>
                </c:pt>
                <c:pt idx="9">
                  <c:v>5-Oct</c:v>
                </c:pt>
                <c:pt idx="10">
                  <c:v>6-Oct</c:v>
                </c:pt>
                <c:pt idx="11">
                  <c:v>7-Oct</c:v>
                </c:pt>
                <c:pt idx="12">
                  <c:v>8-Oct</c:v>
                </c:pt>
                <c:pt idx="13">
                  <c:v>9-Oct</c:v>
                </c:pt>
                <c:pt idx="14">
                  <c:v>10-Oct</c:v>
                </c:pt>
                <c:pt idx="15">
                  <c:v>11-Oct</c:v>
                </c:pt>
                <c:pt idx="16">
                  <c:v>12-Oct</c:v>
                </c:pt>
                <c:pt idx="17">
                  <c:v>13-Oct</c:v>
                </c:pt>
                <c:pt idx="18">
                  <c:v>14-Oct</c:v>
                </c:pt>
                <c:pt idx="19">
                  <c:v>15-Oct</c:v>
                </c:pt>
                <c:pt idx="20">
                  <c:v>16-Oct</c:v>
                </c:pt>
                <c:pt idx="21">
                  <c:v>17-Oct</c:v>
                </c:pt>
                <c:pt idx="22">
                  <c:v>18-Oct</c:v>
                </c:pt>
                <c:pt idx="23">
                  <c:v>19-Oct</c:v>
                </c:pt>
                <c:pt idx="24">
                  <c:v>20-Oct</c:v>
                </c:pt>
                <c:pt idx="25">
                  <c:v>21-Oct</c:v>
                </c:pt>
                <c:pt idx="26">
                  <c:v>22-Oct</c:v>
                </c:pt>
                <c:pt idx="27">
                  <c:v>23-Oct</c:v>
                </c:pt>
                <c:pt idx="28">
                  <c:v>24-Oct</c:v>
                </c:pt>
                <c:pt idx="29">
                  <c:v>25-Oct</c:v>
                </c:pt>
                <c:pt idx="30">
                  <c:v>26-Oct</c:v>
                </c:pt>
                <c:pt idx="31">
                  <c:v>27-Oct</c:v>
                </c:pt>
                <c:pt idx="32">
                  <c:v>28-Oct</c:v>
                </c:pt>
                <c:pt idx="33">
                  <c:v>29-Oct</c:v>
                </c:pt>
                <c:pt idx="34">
                  <c:v>30-Oct</c:v>
                </c:pt>
                <c:pt idx="35">
                  <c:v>31-Oct</c:v>
                </c:pt>
                <c:pt idx="36">
                  <c:v>1-Nov</c:v>
                </c:pt>
                <c:pt idx="37">
                  <c:v>2-Nov</c:v>
                </c:pt>
                <c:pt idx="38">
                  <c:v>3-Nov</c:v>
                </c:pt>
                <c:pt idx="39">
                  <c:v>4-Nov</c:v>
                </c:pt>
                <c:pt idx="40">
                  <c:v>5-Nov</c:v>
                </c:pt>
                <c:pt idx="41">
                  <c:v>6-Nov</c:v>
                </c:pt>
                <c:pt idx="42">
                  <c:v>7-Nov</c:v>
                </c:pt>
                <c:pt idx="43">
                  <c:v>8-Nov</c:v>
                </c:pt>
                <c:pt idx="44">
                  <c:v>9-Nov</c:v>
                </c:pt>
                <c:pt idx="45">
                  <c:v>10-Nov</c:v>
                </c:pt>
                <c:pt idx="46">
                  <c:v>11-Nov</c:v>
                </c:pt>
                <c:pt idx="47">
                  <c:v>12-Nov</c:v>
                </c:pt>
                <c:pt idx="48">
                  <c:v>13-Nov</c:v>
                </c:pt>
                <c:pt idx="49">
                  <c:v>14-Nov</c:v>
                </c:pt>
                <c:pt idx="50">
                  <c:v>15-Nov</c:v>
                </c:pt>
                <c:pt idx="51">
                  <c:v>16-Nov</c:v>
                </c:pt>
                <c:pt idx="52">
                  <c:v>17-Nov</c:v>
                </c:pt>
                <c:pt idx="53">
                  <c:v>18-Nov</c:v>
                </c:pt>
                <c:pt idx="54">
                  <c:v>19-Nov</c:v>
                </c:pt>
                <c:pt idx="55">
                  <c:v>20-Nov</c:v>
                </c:pt>
                <c:pt idx="56">
                  <c:v>21-Nov</c:v>
                </c:pt>
                <c:pt idx="57">
                  <c:v>22-Nov</c:v>
                </c:pt>
                <c:pt idx="58">
                  <c:v>23-Nov</c:v>
                </c:pt>
                <c:pt idx="59">
                  <c:v>24-Nov</c:v>
                </c:pt>
                <c:pt idx="60">
                  <c:v>25-Nov</c:v>
                </c:pt>
                <c:pt idx="61">
                  <c:v>26-Nov</c:v>
                </c:pt>
                <c:pt idx="62">
                  <c:v>27-Nov</c:v>
                </c:pt>
                <c:pt idx="63">
                  <c:v>28-Nov</c:v>
                </c:pt>
                <c:pt idx="64">
                  <c:v>29-Nov</c:v>
                </c:pt>
                <c:pt idx="65">
                  <c:v>30-Nov</c:v>
                </c:pt>
                <c:pt idx="66">
                  <c:v>1-Dec</c:v>
                </c:pt>
                <c:pt idx="67">
                  <c:v>2-Dec</c:v>
                </c:pt>
                <c:pt idx="68">
                  <c:v>3-Dec</c:v>
                </c:pt>
                <c:pt idx="69">
                  <c:v>4-Dec</c:v>
                </c:pt>
                <c:pt idx="70">
                  <c:v>5-Dec</c:v>
                </c:pt>
                <c:pt idx="71">
                  <c:v>6-Dec</c:v>
                </c:pt>
                <c:pt idx="72">
                  <c:v>7-Dec</c:v>
                </c:pt>
                <c:pt idx="73">
                  <c:v>8-Dec</c:v>
                </c:pt>
                <c:pt idx="74">
                  <c:v>9-Dec</c:v>
                </c:pt>
                <c:pt idx="75">
                  <c:v>10-Dec</c:v>
                </c:pt>
                <c:pt idx="76">
                  <c:v>11-Dec</c:v>
                </c:pt>
                <c:pt idx="77">
                  <c:v>12-Dec</c:v>
                </c:pt>
                <c:pt idx="78">
                  <c:v>13-Dec</c:v>
                </c:pt>
                <c:pt idx="79">
                  <c:v>14-Dec</c:v>
                </c:pt>
                <c:pt idx="80">
                  <c:v>15-Dec</c:v>
                </c:pt>
                <c:pt idx="81">
                  <c:v>16-Dec</c:v>
                </c:pt>
                <c:pt idx="82">
                  <c:v>17-Dec</c:v>
                </c:pt>
                <c:pt idx="83">
                  <c:v>18-Dec</c:v>
                </c:pt>
                <c:pt idx="84">
                  <c:v>19-Dec</c:v>
                </c:pt>
                <c:pt idx="85">
                  <c:v>20-Dec</c:v>
                </c:pt>
                <c:pt idx="86">
                  <c:v>21-Dec</c:v>
                </c:pt>
                <c:pt idx="87">
                  <c:v>22-Dec</c:v>
                </c:pt>
                <c:pt idx="88">
                  <c:v>23-Dec</c:v>
                </c:pt>
                <c:pt idx="89">
                  <c:v>24-Dec</c:v>
                </c:pt>
                <c:pt idx="90">
                  <c:v>25-Dec</c:v>
                </c:pt>
                <c:pt idx="91">
                  <c:v>26-Dec</c:v>
                </c:pt>
                <c:pt idx="92">
                  <c:v>27-Dec</c:v>
                </c:pt>
                <c:pt idx="93">
                  <c:v>28-Dec</c:v>
                </c:pt>
                <c:pt idx="94">
                  <c:v>29-Dec</c:v>
                </c:pt>
                <c:pt idx="95">
                  <c:v>30-Dec</c:v>
                </c:pt>
                <c:pt idx="96">
                  <c:v>31-Dec</c:v>
                </c:pt>
                <c:pt idx="97">
                  <c:v>1-Jan</c:v>
                </c:pt>
                <c:pt idx="98">
                  <c:v>2-Jan</c:v>
                </c:pt>
                <c:pt idx="99">
                  <c:v>3-Jan</c:v>
                </c:pt>
                <c:pt idx="100">
                  <c:v>4-Jan</c:v>
                </c:pt>
                <c:pt idx="101">
                  <c:v>5-Jan</c:v>
                </c:pt>
                <c:pt idx="102">
                  <c:v>6-Jan</c:v>
                </c:pt>
                <c:pt idx="103">
                  <c:v>7-Jan</c:v>
                </c:pt>
                <c:pt idx="104">
                  <c:v>8-Jan</c:v>
                </c:pt>
                <c:pt idx="105">
                  <c:v>9-Jan</c:v>
                </c:pt>
                <c:pt idx="106">
                  <c:v>10-Jan</c:v>
                </c:pt>
                <c:pt idx="107">
                  <c:v>11-Jan</c:v>
                </c:pt>
                <c:pt idx="108">
                  <c:v>12-Jan</c:v>
                </c:pt>
                <c:pt idx="109">
                  <c:v>13-Jan</c:v>
                </c:pt>
                <c:pt idx="110">
                  <c:v>14-Jan</c:v>
                </c:pt>
                <c:pt idx="111">
                  <c:v>15-Jan</c:v>
                </c:pt>
                <c:pt idx="112">
                  <c:v>16-Jan</c:v>
                </c:pt>
                <c:pt idx="113">
                  <c:v>17-Jan</c:v>
                </c:pt>
                <c:pt idx="114">
                  <c:v>18-Jan</c:v>
                </c:pt>
                <c:pt idx="115">
                  <c:v>19-Jan</c:v>
                </c:pt>
                <c:pt idx="116">
                  <c:v>20-Jan</c:v>
                </c:pt>
                <c:pt idx="117">
                  <c:v>21-Jan</c:v>
                </c:pt>
                <c:pt idx="118">
                  <c:v>22-Jan</c:v>
                </c:pt>
                <c:pt idx="119">
                  <c:v>23-Jan</c:v>
                </c:pt>
                <c:pt idx="120">
                  <c:v>24-Jan</c:v>
                </c:pt>
                <c:pt idx="121">
                  <c:v>25-Jan</c:v>
                </c:pt>
                <c:pt idx="122">
                  <c:v>26-Jan</c:v>
                </c:pt>
                <c:pt idx="123">
                  <c:v>27-Jan</c:v>
                </c:pt>
                <c:pt idx="124">
                  <c:v>Unknown</c:v>
                </c:pt>
              </c:strCache>
            </c:strRef>
          </c:cat>
          <c:val>
            <c:numRef>
              <c:f>Sheet1!$C$2:$C$126</c:f>
              <c:numCache>
                <c:formatCode>General</c:formatCode>
                <c:ptCount val="1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5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1</c:v>
                </c:pt>
                <c:pt idx="14">
                  <c:v>7</c:v>
                </c:pt>
                <c:pt idx="15">
                  <c:v>0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4</c:v>
                </c:pt>
                <c:pt idx="22">
                  <c:v>1</c:v>
                </c:pt>
                <c:pt idx="23">
                  <c:v>1</c:v>
                </c:pt>
                <c:pt idx="24">
                  <c:v>3</c:v>
                </c:pt>
                <c:pt idx="25">
                  <c:v>4</c:v>
                </c:pt>
                <c:pt idx="26">
                  <c:v>1</c:v>
                </c:pt>
                <c:pt idx="27">
                  <c:v>1</c:v>
                </c:pt>
                <c:pt idx="28">
                  <c:v>10</c:v>
                </c:pt>
                <c:pt idx="29">
                  <c:v>2</c:v>
                </c:pt>
                <c:pt idx="30">
                  <c:v>1</c:v>
                </c:pt>
                <c:pt idx="31">
                  <c:v>6</c:v>
                </c:pt>
                <c:pt idx="32">
                  <c:v>1</c:v>
                </c:pt>
                <c:pt idx="33">
                  <c:v>1</c:v>
                </c:pt>
                <c:pt idx="34">
                  <c:v>3</c:v>
                </c:pt>
                <c:pt idx="35">
                  <c:v>1</c:v>
                </c:pt>
                <c:pt idx="36">
                  <c:v>1</c:v>
                </c:pt>
                <c:pt idx="37">
                  <c:v>4</c:v>
                </c:pt>
                <c:pt idx="38">
                  <c:v>5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2</c:v>
                </c:pt>
                <c:pt idx="43">
                  <c:v>1</c:v>
                </c:pt>
                <c:pt idx="44">
                  <c:v>0</c:v>
                </c:pt>
                <c:pt idx="45">
                  <c:v>0</c:v>
                </c:pt>
                <c:pt idx="46">
                  <c:v>4</c:v>
                </c:pt>
                <c:pt idx="47">
                  <c:v>2</c:v>
                </c:pt>
                <c:pt idx="48">
                  <c:v>3</c:v>
                </c:pt>
                <c:pt idx="49">
                  <c:v>3</c:v>
                </c:pt>
                <c:pt idx="50">
                  <c:v>2</c:v>
                </c:pt>
                <c:pt idx="51">
                  <c:v>3</c:v>
                </c:pt>
                <c:pt idx="52">
                  <c:v>6</c:v>
                </c:pt>
                <c:pt idx="53">
                  <c:v>7</c:v>
                </c:pt>
                <c:pt idx="54">
                  <c:v>3</c:v>
                </c:pt>
                <c:pt idx="55">
                  <c:v>9</c:v>
                </c:pt>
                <c:pt idx="56">
                  <c:v>7</c:v>
                </c:pt>
                <c:pt idx="57">
                  <c:v>2</c:v>
                </c:pt>
                <c:pt idx="58">
                  <c:v>12</c:v>
                </c:pt>
                <c:pt idx="59">
                  <c:v>11</c:v>
                </c:pt>
                <c:pt idx="60">
                  <c:v>11</c:v>
                </c:pt>
                <c:pt idx="61">
                  <c:v>11</c:v>
                </c:pt>
                <c:pt idx="62">
                  <c:v>9</c:v>
                </c:pt>
                <c:pt idx="63">
                  <c:v>4</c:v>
                </c:pt>
                <c:pt idx="64">
                  <c:v>4</c:v>
                </c:pt>
                <c:pt idx="65">
                  <c:v>1</c:v>
                </c:pt>
                <c:pt idx="66">
                  <c:v>11</c:v>
                </c:pt>
                <c:pt idx="67">
                  <c:v>6</c:v>
                </c:pt>
                <c:pt idx="68">
                  <c:v>2</c:v>
                </c:pt>
                <c:pt idx="69">
                  <c:v>1</c:v>
                </c:pt>
                <c:pt idx="70">
                  <c:v>3</c:v>
                </c:pt>
                <c:pt idx="71">
                  <c:v>1</c:v>
                </c:pt>
                <c:pt idx="72">
                  <c:v>11</c:v>
                </c:pt>
                <c:pt idx="73">
                  <c:v>4</c:v>
                </c:pt>
                <c:pt idx="74">
                  <c:v>7</c:v>
                </c:pt>
                <c:pt idx="75">
                  <c:v>3</c:v>
                </c:pt>
                <c:pt idx="76">
                  <c:v>8</c:v>
                </c:pt>
                <c:pt idx="77">
                  <c:v>1</c:v>
                </c:pt>
                <c:pt idx="78">
                  <c:v>3</c:v>
                </c:pt>
                <c:pt idx="79">
                  <c:v>0</c:v>
                </c:pt>
                <c:pt idx="80">
                  <c:v>8</c:v>
                </c:pt>
                <c:pt idx="81">
                  <c:v>4</c:v>
                </c:pt>
                <c:pt idx="82">
                  <c:v>5</c:v>
                </c:pt>
                <c:pt idx="83">
                  <c:v>1</c:v>
                </c:pt>
                <c:pt idx="84">
                  <c:v>1</c:v>
                </c:pt>
                <c:pt idx="85">
                  <c:v>2</c:v>
                </c:pt>
                <c:pt idx="86">
                  <c:v>2</c:v>
                </c:pt>
                <c:pt idx="87">
                  <c:v>4</c:v>
                </c:pt>
                <c:pt idx="88">
                  <c:v>2</c:v>
                </c:pt>
                <c:pt idx="89">
                  <c:v>2</c:v>
                </c:pt>
                <c:pt idx="90">
                  <c:v>1</c:v>
                </c:pt>
                <c:pt idx="91">
                  <c:v>1</c:v>
                </c:pt>
                <c:pt idx="92">
                  <c:v>4</c:v>
                </c:pt>
                <c:pt idx="93">
                  <c:v>3</c:v>
                </c:pt>
                <c:pt idx="94">
                  <c:v>1</c:v>
                </c:pt>
                <c:pt idx="95">
                  <c:v>2</c:v>
                </c:pt>
                <c:pt idx="96">
                  <c:v>0</c:v>
                </c:pt>
                <c:pt idx="97">
                  <c:v>4</c:v>
                </c:pt>
                <c:pt idx="98">
                  <c:v>0</c:v>
                </c:pt>
                <c:pt idx="99">
                  <c:v>3</c:v>
                </c:pt>
                <c:pt idx="100">
                  <c:v>4</c:v>
                </c:pt>
                <c:pt idx="101">
                  <c:v>4</c:v>
                </c:pt>
                <c:pt idx="102">
                  <c:v>11</c:v>
                </c:pt>
                <c:pt idx="103">
                  <c:v>7</c:v>
                </c:pt>
                <c:pt idx="104">
                  <c:v>1</c:v>
                </c:pt>
                <c:pt idx="105">
                  <c:v>4</c:v>
                </c:pt>
                <c:pt idx="106">
                  <c:v>1</c:v>
                </c:pt>
                <c:pt idx="107">
                  <c:v>2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3</c:v>
                </c:pt>
                <c:pt idx="120">
                  <c:v>1</c:v>
                </c:pt>
                <c:pt idx="123">
                  <c:v>2</c:v>
                </c:pt>
                <c:pt idx="12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18-4CB3-969E-31F9183CED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05696352"/>
        <c:axId val="505698016"/>
      </c:barChart>
      <c:catAx>
        <c:axId val="5056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Date of Onset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0.47124011066888588"/>
              <c:y val="0.86689079918454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698016"/>
        <c:crosses val="autoZero"/>
        <c:auto val="1"/>
        <c:lblAlgn val="ctr"/>
        <c:lblOffset val="100"/>
        <c:noMultiLvlLbl val="1"/>
      </c:catAx>
      <c:valAx>
        <c:axId val="505698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Cases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6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Cases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2BF-440C-B3F7-DD65923B85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2BF-440C-B3F7-DD65923B8517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379</c:v>
                </c:pt>
                <c:pt idx="1">
                  <c:v>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BF-440C-B3F7-DD65923B8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1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FE-4279-AE0A-57A9FAB83B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FE-4279-AE0A-57A9FAB83B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3FE-4279-AE0A-57A9FAB83BA4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&lt; 5 years</c:v>
                </c:pt>
                <c:pt idx="1">
                  <c:v>≥ 5 years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413</c:v>
                </c:pt>
                <c:pt idx="1">
                  <c:v>318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FE-4279-AE0A-57A9FAB83B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D9B-4825-A3A8-6009C3604B9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D9B-4825-A3A8-6009C3604B9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D9B-4825-A3A8-6009C3604B9F}"/>
              </c:ext>
            </c:extLst>
          </c:dPt>
          <c:cat>
            <c:strRef>
              <c:f>Sheet1!$A$2:$A$4</c:f>
              <c:strCache>
                <c:ptCount val="3"/>
                <c:pt idx="0">
                  <c:v>&lt; 5 years</c:v>
                </c:pt>
                <c:pt idx="1">
                  <c:v>≥ 5 years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6-751D-4895-84DF-4E39DA48B4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0.04067</cdr:x>
      <cdr:y>0.12764</cdr:y>
    </cdr:from>
    <cdr:to>
      <cdr:x>0.17264</cdr:x>
      <cdr:y>0.2312</cdr:y>
    </cdr:to>
    <cdr:sp macro="" textlink="">
      <cdr:nvSpPr>
        <cdr:cNvPr id="2" name="TextBox 14"/>
        <cdr:cNvSpPr txBox="1"/>
      </cdr:nvSpPr>
      <cdr:spPr>
        <a:xfrm xmlns:a="http://schemas.openxmlformats.org/drawingml/2006/main">
          <a:off x="180908" y="455168"/>
          <a:ext cx="58702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dirty="0" smtClean="0"/>
            <a:t>(B)</a:t>
          </a:r>
          <a:endParaRPr lang="en-GB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97E0307-B85C-446A-8EF0-0407D435D78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20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9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7B1BF-4039-460D-A637-65428CBD720E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1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5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08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6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/>
          <a:srcRect l="-721" t="8794" r="721" b="25803"/>
          <a:stretch/>
        </p:blipFill>
        <p:spPr>
          <a:xfrm>
            <a:off x="8451428" y="0"/>
            <a:ext cx="3740572" cy="80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5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75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4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96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0EF52CC-F3D9-41D4-BCE4-C208E61A3F3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7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486" y="1215451"/>
            <a:ext cx="7772400" cy="1463040"/>
          </a:xfrm>
        </p:spPr>
        <p:txBody>
          <a:bodyPr/>
          <a:lstStyle/>
          <a:p>
            <a:pPr algn="ctr"/>
            <a:r>
              <a:rPr lang="en-GB" dirty="0" smtClean="0"/>
              <a:t>Measles situation 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7486" y="5119795"/>
            <a:ext cx="3200400" cy="1463040"/>
          </a:xfrm>
        </p:spPr>
        <p:txBody>
          <a:bodyPr/>
          <a:lstStyle/>
          <a:p>
            <a:pPr algn="ctr"/>
            <a:r>
              <a:rPr lang="en-GB" dirty="0" smtClean="0"/>
              <a:t>3 FEBRUARY 2025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721" t="8794" r="721" b="25803"/>
          <a:stretch/>
        </p:blipFill>
        <p:spPr>
          <a:xfrm>
            <a:off x="8173600" y="286029"/>
            <a:ext cx="3740572" cy="80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719" y="2891687"/>
            <a:ext cx="9720072" cy="1499616"/>
          </a:xfrm>
        </p:spPr>
        <p:txBody>
          <a:bodyPr/>
          <a:lstStyle/>
          <a:p>
            <a:pPr algn="ctr"/>
            <a:r>
              <a:rPr lang="en-GB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01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Font typeface="Courier New" panose="02070309020205020404" pitchFamily="49" charset="0"/>
              <a:buChar char="o"/>
            </a:pPr>
            <a:r>
              <a:rPr lang="en-GB" dirty="0" smtClean="0"/>
              <a:t>Past 24 hours highlights</a:t>
            </a:r>
          </a:p>
          <a:p>
            <a:pPr marL="463550" indent="-463550">
              <a:buFont typeface="Courier New" panose="02070309020205020404" pitchFamily="49" charset="0"/>
              <a:buChar char="o"/>
            </a:pPr>
            <a:r>
              <a:rPr lang="en-GB" dirty="0" smtClean="0"/>
              <a:t>Current outbreak progression</a:t>
            </a:r>
          </a:p>
          <a:p>
            <a:pPr marL="463550" indent="-463550">
              <a:buFont typeface="Courier New" panose="02070309020205020404" pitchFamily="49" charset="0"/>
              <a:buChar char="o"/>
            </a:pPr>
            <a:r>
              <a:rPr lang="en-GB" dirty="0" smtClean="0"/>
              <a:t>On-going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2727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284966"/>
            <a:ext cx="9720072" cy="820503"/>
          </a:xfrm>
        </p:spPr>
        <p:txBody>
          <a:bodyPr/>
          <a:lstStyle/>
          <a:p>
            <a:r>
              <a:rPr lang="en-GB" dirty="0" smtClean="0"/>
              <a:t>Measles Outbreak, 3 </a:t>
            </a:r>
            <a:r>
              <a:rPr lang="en-GB" dirty="0" err="1" smtClean="0"/>
              <a:t>february</a:t>
            </a:r>
            <a:r>
              <a:rPr lang="en-GB" dirty="0" smtClean="0"/>
              <a:t> 2025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162" y="996288"/>
            <a:ext cx="11070068" cy="5313074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Highlights</a:t>
            </a:r>
          </a:p>
          <a:p>
            <a:pPr marL="0" indent="0">
              <a:buNone/>
            </a:pPr>
            <a:r>
              <a:rPr lang="en-GB" dirty="0" smtClean="0"/>
              <a:t>In the past 24 hours:</a:t>
            </a:r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6798"/>
              </p:ext>
            </p:extLst>
          </p:nvPr>
        </p:nvGraphicFramePr>
        <p:xfrm>
          <a:off x="464024" y="1816791"/>
          <a:ext cx="11452206" cy="490545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1526">
                  <a:extLst>
                    <a:ext uri="{9D8B030D-6E8A-4147-A177-3AD203B41FA5}">
                      <a16:colId xmlns:a16="http://schemas.microsoft.com/office/drawing/2014/main" val="3743557219"/>
                    </a:ext>
                  </a:extLst>
                </a:gridCol>
                <a:gridCol w="1721105">
                  <a:extLst>
                    <a:ext uri="{9D8B030D-6E8A-4147-A177-3AD203B41FA5}">
                      <a16:colId xmlns:a16="http://schemas.microsoft.com/office/drawing/2014/main" val="3673861419"/>
                    </a:ext>
                  </a:extLst>
                </a:gridCol>
                <a:gridCol w="1141947">
                  <a:extLst>
                    <a:ext uri="{9D8B030D-6E8A-4147-A177-3AD203B41FA5}">
                      <a16:colId xmlns:a16="http://schemas.microsoft.com/office/drawing/2014/main" val="3630433232"/>
                    </a:ext>
                  </a:extLst>
                </a:gridCol>
                <a:gridCol w="1626484">
                  <a:extLst>
                    <a:ext uri="{9D8B030D-6E8A-4147-A177-3AD203B41FA5}">
                      <a16:colId xmlns:a16="http://schemas.microsoft.com/office/drawing/2014/main" val="431134604"/>
                    </a:ext>
                  </a:extLst>
                </a:gridCol>
                <a:gridCol w="1236566">
                  <a:extLst>
                    <a:ext uri="{9D8B030D-6E8A-4147-A177-3AD203B41FA5}">
                      <a16:colId xmlns:a16="http://schemas.microsoft.com/office/drawing/2014/main" val="3278397020"/>
                    </a:ext>
                  </a:extLst>
                </a:gridCol>
                <a:gridCol w="1431526">
                  <a:extLst>
                    <a:ext uri="{9D8B030D-6E8A-4147-A177-3AD203B41FA5}">
                      <a16:colId xmlns:a16="http://schemas.microsoft.com/office/drawing/2014/main" val="3836604671"/>
                    </a:ext>
                  </a:extLst>
                </a:gridCol>
                <a:gridCol w="1128050">
                  <a:extLst>
                    <a:ext uri="{9D8B030D-6E8A-4147-A177-3AD203B41FA5}">
                      <a16:colId xmlns:a16="http://schemas.microsoft.com/office/drawing/2014/main" val="3821128013"/>
                    </a:ext>
                  </a:extLst>
                </a:gridCol>
                <a:gridCol w="1735002">
                  <a:extLst>
                    <a:ext uri="{9D8B030D-6E8A-4147-A177-3AD203B41FA5}">
                      <a16:colId xmlns:a16="http://schemas.microsoft.com/office/drawing/2014/main" val="38272704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District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New Laboratory</a:t>
                      </a:r>
                    </a:p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 confirmed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cases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New epi-link cases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Cumulative</a:t>
                      </a:r>
                    </a:p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(epi-linked)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Admissions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Cumulative admissions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New Deaths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No. of affected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Health facilities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109415"/>
                  </a:ext>
                </a:extLst>
              </a:tr>
              <a:tr h="47380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Lilongwe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485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346)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97450"/>
                  </a:ext>
                </a:extLst>
              </a:tr>
              <a:tr h="35484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Rumphi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143 (137)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548423"/>
                  </a:ext>
                </a:extLst>
              </a:tr>
              <a:tr h="35665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Mangochi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37 (31)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745955"/>
                  </a:ext>
                </a:extLst>
              </a:tr>
              <a:tr h="40943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Blantyre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35 (4)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107098"/>
                  </a:ext>
                </a:extLst>
              </a:tr>
              <a:tr h="47380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 smtClean="0">
                          <a:solidFill>
                            <a:schemeClr val="tx1"/>
                          </a:solidFill>
                        </a:rPr>
                        <a:t>Balaka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 (0)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265522"/>
                  </a:ext>
                </a:extLst>
              </a:tr>
              <a:tr h="36257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Nkhotakota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57 (43)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97638"/>
                  </a:ext>
                </a:extLst>
              </a:tr>
              <a:tr h="47380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Salima*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6 (6)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485502"/>
                  </a:ext>
                </a:extLst>
              </a:tr>
              <a:tr h="47380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Ntcheu*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41 (22)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966427"/>
                  </a:ext>
                </a:extLst>
              </a:tr>
              <a:tr h="47380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 smtClean="0">
                          <a:solidFill>
                            <a:schemeClr val="tx1"/>
                          </a:solidFill>
                        </a:rPr>
                        <a:t>Machinga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 (5)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674096"/>
                  </a:ext>
                </a:extLst>
              </a:tr>
              <a:tr h="473806">
                <a:tc gridSpan="8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i="1" kern="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*The outbreak is closed in these districts.</a:t>
                      </a:r>
                      <a:endParaRPr lang="en-GB" sz="1600" kern="1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03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8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35091"/>
            <a:ext cx="10827658" cy="643083"/>
          </a:xfrm>
        </p:spPr>
        <p:txBody>
          <a:bodyPr>
            <a:normAutofit/>
          </a:bodyPr>
          <a:lstStyle/>
          <a:p>
            <a:r>
              <a:rPr lang="en-GB" sz="2800" dirty="0"/>
              <a:t>Districts with localised Measles outbreak as of Epi-week 4</a:t>
            </a:r>
            <a:r>
              <a:rPr lang="en-GB" sz="2800" dirty="0" smtClean="0"/>
              <a:t> (27 Jan – 2 </a:t>
            </a:r>
            <a:r>
              <a:rPr lang="en-GB" sz="2800" dirty="0" err="1" smtClean="0"/>
              <a:t>feb</a:t>
            </a:r>
            <a:r>
              <a:rPr lang="en-GB" sz="2800" dirty="0" smtClean="0"/>
              <a:t> 2025)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184917"/>
              </p:ext>
            </p:extLst>
          </p:nvPr>
        </p:nvGraphicFramePr>
        <p:xfrm>
          <a:off x="812800" y="1067153"/>
          <a:ext cx="10951570" cy="5595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30">
                  <a:extLst>
                    <a:ext uri="{9D8B030D-6E8A-4147-A177-3AD203B41FA5}">
                      <a16:colId xmlns:a16="http://schemas.microsoft.com/office/drawing/2014/main" val="2721909656"/>
                    </a:ext>
                  </a:extLst>
                </a:gridCol>
                <a:gridCol w="1078173">
                  <a:extLst>
                    <a:ext uri="{9D8B030D-6E8A-4147-A177-3AD203B41FA5}">
                      <a16:colId xmlns:a16="http://schemas.microsoft.com/office/drawing/2014/main" val="39985427"/>
                    </a:ext>
                  </a:extLst>
                </a:gridCol>
                <a:gridCol w="1076760">
                  <a:extLst>
                    <a:ext uri="{9D8B030D-6E8A-4147-A177-3AD203B41FA5}">
                      <a16:colId xmlns:a16="http://schemas.microsoft.com/office/drawing/2014/main" val="4175958406"/>
                    </a:ext>
                  </a:extLst>
                </a:gridCol>
                <a:gridCol w="1120530">
                  <a:extLst>
                    <a:ext uri="{9D8B030D-6E8A-4147-A177-3AD203B41FA5}">
                      <a16:colId xmlns:a16="http://schemas.microsoft.com/office/drawing/2014/main" val="3746031583"/>
                    </a:ext>
                  </a:extLst>
                </a:gridCol>
                <a:gridCol w="1159897">
                  <a:extLst>
                    <a:ext uri="{9D8B030D-6E8A-4147-A177-3AD203B41FA5}">
                      <a16:colId xmlns:a16="http://schemas.microsoft.com/office/drawing/2014/main" val="982420656"/>
                    </a:ext>
                  </a:extLst>
                </a:gridCol>
                <a:gridCol w="1132926">
                  <a:extLst>
                    <a:ext uri="{9D8B030D-6E8A-4147-A177-3AD203B41FA5}">
                      <a16:colId xmlns:a16="http://schemas.microsoft.com/office/drawing/2014/main" val="121841018"/>
                    </a:ext>
                  </a:extLst>
                </a:gridCol>
                <a:gridCol w="818866">
                  <a:extLst>
                    <a:ext uri="{9D8B030D-6E8A-4147-A177-3AD203B41FA5}">
                      <a16:colId xmlns:a16="http://schemas.microsoft.com/office/drawing/2014/main" val="305781471"/>
                    </a:ext>
                  </a:extLst>
                </a:gridCol>
                <a:gridCol w="532263">
                  <a:extLst>
                    <a:ext uri="{9D8B030D-6E8A-4147-A177-3AD203B41FA5}">
                      <a16:colId xmlns:a16="http://schemas.microsoft.com/office/drawing/2014/main" val="3785379727"/>
                    </a:ext>
                  </a:extLst>
                </a:gridCol>
                <a:gridCol w="1542197">
                  <a:extLst>
                    <a:ext uri="{9D8B030D-6E8A-4147-A177-3AD203B41FA5}">
                      <a16:colId xmlns:a16="http://schemas.microsoft.com/office/drawing/2014/main" val="4032230687"/>
                    </a:ext>
                  </a:extLst>
                </a:gridCol>
                <a:gridCol w="1351128">
                  <a:extLst>
                    <a:ext uri="{9D8B030D-6E8A-4147-A177-3AD203B41FA5}">
                      <a16:colId xmlns:a16="http://schemas.microsoft.com/office/drawing/2014/main" val="3596528894"/>
                    </a:ext>
                  </a:extLst>
                </a:gridCol>
              </a:tblGrid>
              <a:tr h="83251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District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</a:t>
                      </a: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Lab.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confirmed cases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epi-link cases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Cumulative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(lab confirmed)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Admissions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Cumulative admissions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Deaths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CFR (%)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No. of affected Health facilities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Days without</a:t>
                      </a:r>
                      <a:r>
                        <a:rPr lang="en-GB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reporting a new case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143451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Lilongwe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485</a:t>
                      </a:r>
                      <a:r>
                        <a:rPr lang="en-GB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(139)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499579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Rumphi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143</a:t>
                      </a:r>
                      <a:r>
                        <a:rPr lang="en-GB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(6</a:t>
                      </a: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9534820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Mangochi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 (6)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987167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Blantyre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800" kern="1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2000" kern="100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 (31)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5975644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Balaka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(5)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890087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Nkhotakota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 (14)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7478817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Salima*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(6)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6225452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Ntcheu*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 </a:t>
                      </a: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(19)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0057699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Machinga</a:t>
                      </a: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(5)</a:t>
                      </a:r>
                      <a:endParaRPr lang="en-GB" sz="16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109572"/>
                  </a:ext>
                </a:extLst>
              </a:tr>
              <a:tr h="4005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814 </a:t>
                      </a:r>
                      <a:r>
                        <a:rPr lang="en-GB" sz="16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(231)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5196870"/>
                  </a:ext>
                </a:extLst>
              </a:tr>
              <a:tr h="757869">
                <a:tc gridSpan="9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i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*The outbreak is closed in these districts.</a:t>
                      </a:r>
                      <a:endParaRPr lang="en-GB" sz="1600" kern="100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437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923" y="585216"/>
            <a:ext cx="11022191" cy="793641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Distribution of measles cases by date of onset, mhuju health centre, </a:t>
            </a:r>
            <a:r>
              <a:rPr lang="en-GB" sz="2000" b="1" dirty="0" err="1" smtClean="0"/>
              <a:t>rumphi</a:t>
            </a:r>
            <a:r>
              <a:rPr lang="en-GB" sz="2000" b="1" dirty="0" smtClean="0"/>
              <a:t> </a:t>
            </a:r>
            <a:r>
              <a:rPr lang="en-GB" sz="2000" b="1" dirty="0"/>
              <a:t>District, </a:t>
            </a:r>
            <a:r>
              <a:rPr lang="en-GB" sz="2000" b="1" dirty="0" smtClean="0"/>
              <a:t>2024-25</a:t>
            </a:r>
            <a:endParaRPr lang="en-GB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64868852"/>
              </p:ext>
            </p:extLst>
          </p:nvPr>
        </p:nvGraphicFramePr>
        <p:xfrm>
          <a:off x="777923" y="1582058"/>
          <a:ext cx="11022192" cy="4726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8895143"/>
              </p:ext>
            </p:extLst>
          </p:nvPr>
        </p:nvGraphicFramePr>
        <p:xfrm>
          <a:off x="7832951" y="1102796"/>
          <a:ext cx="4190727" cy="2909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52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10480" y="115825"/>
            <a:ext cx="9720072" cy="1499616"/>
          </a:xfrm>
        </p:spPr>
        <p:txBody>
          <a:bodyPr>
            <a:normAutofit/>
          </a:bodyPr>
          <a:lstStyle/>
          <a:p>
            <a:r>
              <a:rPr lang="en-GB" sz="2000" b="1" dirty="0"/>
              <a:t>Distribution of measles cases by date of onset, </a:t>
            </a:r>
            <a:r>
              <a:rPr lang="en-GB" sz="2000" b="1" dirty="0" err="1" smtClean="0"/>
              <a:t>lilongwe</a:t>
            </a:r>
            <a:r>
              <a:rPr lang="en-GB" sz="2000" b="1" dirty="0" smtClean="0"/>
              <a:t> </a:t>
            </a:r>
            <a:r>
              <a:rPr lang="en-GB" sz="2000" b="1" dirty="0"/>
              <a:t>District, </a:t>
            </a:r>
            <a:r>
              <a:rPr lang="en-GB" sz="2000" b="1" dirty="0" smtClean="0"/>
              <a:t>2024-25</a:t>
            </a:r>
            <a:endParaRPr lang="en-GB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9362468"/>
              </p:ext>
            </p:extLst>
          </p:nvPr>
        </p:nvGraphicFramePr>
        <p:xfrm>
          <a:off x="798287" y="2098480"/>
          <a:ext cx="11190514" cy="4411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3290331"/>
              </p:ext>
            </p:extLst>
          </p:nvPr>
        </p:nvGraphicFramePr>
        <p:xfrm>
          <a:off x="7601803" y="865633"/>
          <a:ext cx="4386998" cy="2873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043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3641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Overall Distribution of measles cases in the current outbreak by date of onset, Malawi 2025 (</a:t>
            </a:r>
            <a:r>
              <a:rPr lang="en-GB" sz="2000" b="1" dirty="0" smtClean="0"/>
              <a:t>n=814)</a:t>
            </a:r>
            <a:endParaRPr lang="en-GB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92520830"/>
              </p:ext>
            </p:extLst>
          </p:nvPr>
        </p:nvGraphicFramePr>
        <p:xfrm>
          <a:off x="736979" y="1582058"/>
          <a:ext cx="11092163" cy="4726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765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500215" cy="1499616"/>
          </a:xfrm>
        </p:spPr>
        <p:txBody>
          <a:bodyPr>
            <a:normAutofit/>
          </a:bodyPr>
          <a:lstStyle/>
          <a:p>
            <a:r>
              <a:rPr lang="en-GB" sz="3200" dirty="0"/>
              <a:t>D</a:t>
            </a:r>
            <a:r>
              <a:rPr lang="en-GB" sz="3200" dirty="0" smtClean="0"/>
              <a:t>istribution </a:t>
            </a:r>
            <a:r>
              <a:rPr lang="en-GB" sz="3200" dirty="0"/>
              <a:t>of measles cases by age-group (a) and sex (b), Malawi </a:t>
            </a:r>
            <a:r>
              <a:rPr lang="en-GB" sz="3200" dirty="0" smtClean="0"/>
              <a:t>2024-25 (</a:t>
            </a:r>
            <a:r>
              <a:rPr lang="en-GB" sz="3200" dirty="0" smtClean="0"/>
              <a:t>n=814)</a:t>
            </a:r>
            <a:endParaRPr lang="en-GB" sz="3200" dirty="0"/>
          </a:p>
        </p:txBody>
      </p:sp>
      <p:graphicFrame>
        <p:nvGraphicFramePr>
          <p:cNvPr id="13" name="Char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581110"/>
              </p:ext>
            </p:extLst>
          </p:nvPr>
        </p:nvGraphicFramePr>
        <p:xfrm>
          <a:off x="6973176" y="2084832"/>
          <a:ext cx="4448152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855372"/>
              </p:ext>
            </p:extLst>
          </p:nvPr>
        </p:nvGraphicFramePr>
        <p:xfrm>
          <a:off x="1299837" y="2314574"/>
          <a:ext cx="5141430" cy="374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99837" y="2540000"/>
            <a:ext cx="58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623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On-going interventions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3550" lvl="0" indent="-463550">
              <a:buFont typeface="Wingdings" panose="05000000000000000000" pitchFamily="2" charset="2"/>
              <a:buChar char="§"/>
            </a:pPr>
            <a:r>
              <a:rPr lang="en-GB" sz="2800" dirty="0" smtClean="0"/>
              <a:t>Intensification of routine immunisation activities</a:t>
            </a:r>
          </a:p>
          <a:p>
            <a:pPr marL="463550" lvl="0" indent="-463550">
              <a:buFont typeface="Wingdings" panose="05000000000000000000" pitchFamily="2" charset="2"/>
              <a:buChar char="§"/>
            </a:pPr>
            <a:r>
              <a:rPr lang="en-GB" sz="2800" dirty="0" smtClean="0"/>
              <a:t>Case </a:t>
            </a:r>
            <a:r>
              <a:rPr lang="en-GB" sz="2800" dirty="0"/>
              <a:t>management</a:t>
            </a:r>
          </a:p>
          <a:p>
            <a:pPr marL="463550" lvl="0" indent="-463550">
              <a:buFont typeface="Wingdings" panose="05000000000000000000" pitchFamily="2" charset="2"/>
              <a:buChar char="§"/>
            </a:pPr>
            <a:r>
              <a:rPr lang="en-GB" sz="2800" dirty="0"/>
              <a:t>Active case search</a:t>
            </a:r>
          </a:p>
          <a:p>
            <a:pPr marL="463550" lvl="0" indent="-463550">
              <a:buFont typeface="Wingdings" panose="05000000000000000000" pitchFamily="2" charset="2"/>
              <a:buChar char="§"/>
            </a:pPr>
            <a:r>
              <a:rPr lang="en-GB" sz="2800" dirty="0"/>
              <a:t>Sample collection and laboratory analysis</a:t>
            </a:r>
          </a:p>
          <a:p>
            <a:pPr marL="463550" lvl="0" indent="-463550">
              <a:buFont typeface="Wingdings" panose="05000000000000000000" pitchFamily="2" charset="2"/>
              <a:buChar char="§"/>
            </a:pPr>
            <a:r>
              <a:rPr lang="en-GB" sz="2800" dirty="0"/>
              <a:t>Risk Communication and Community Engagement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4580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6145</TotalTime>
  <Words>495</Words>
  <Application>Microsoft Office PowerPoint</Application>
  <PresentationFormat>Widescreen</PresentationFormat>
  <Paragraphs>228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Courier New</vt:lpstr>
      <vt:lpstr>Times New Roman</vt:lpstr>
      <vt:lpstr>Tw Cen MT</vt:lpstr>
      <vt:lpstr>Tw Cen MT Condensed</vt:lpstr>
      <vt:lpstr>Wingdings</vt:lpstr>
      <vt:lpstr>Wingdings 3</vt:lpstr>
      <vt:lpstr>Integral</vt:lpstr>
      <vt:lpstr>Measles situation update</vt:lpstr>
      <vt:lpstr>outline</vt:lpstr>
      <vt:lpstr>Measles Outbreak, 3 february 2025</vt:lpstr>
      <vt:lpstr>Districts with localised Measles outbreak as of Epi-week 4 (27 Jan – 2 feb 2025)</vt:lpstr>
      <vt:lpstr>Distribution of measles cases by date of onset, mhuju health centre, rumphi District, 2024-25</vt:lpstr>
      <vt:lpstr>Distribution of measles cases by date of onset, lilongwe District, 2024-25</vt:lpstr>
      <vt:lpstr>Overall Distribution of measles cases in the current outbreak by date of onset, Malawi 2025 (n=814)</vt:lpstr>
      <vt:lpstr>Distribution of measles cases by age-group (a) and sex (b), Malawi 2024-25 (n=814)</vt:lpstr>
      <vt:lpstr>On-going interventions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246</cp:revision>
  <dcterms:created xsi:type="dcterms:W3CDTF">2024-11-20T17:57:12Z</dcterms:created>
  <dcterms:modified xsi:type="dcterms:W3CDTF">2025-02-04T09:00:00Z</dcterms:modified>
</cp:coreProperties>
</file>